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72" r:id="rId4"/>
    <p:sldId id="273" r:id="rId5"/>
    <p:sldId id="274" r:id="rId6"/>
    <p:sldId id="275" r:id="rId7"/>
    <p:sldId id="257" r:id="rId8"/>
    <p:sldId id="269" r:id="rId9"/>
    <p:sldId id="270" r:id="rId10"/>
    <p:sldId id="271" r:id="rId11"/>
    <p:sldId id="276" r:id="rId12"/>
    <p:sldId id="277" r:id="rId13"/>
    <p:sldId id="278" r:id="rId14"/>
    <p:sldId id="279" r:id="rId15"/>
    <p:sldId id="281" r:id="rId16"/>
    <p:sldId id="282" r:id="rId17"/>
    <p:sldId id="284" r:id="rId18"/>
    <p:sldId id="283" r:id="rId19"/>
    <p:sldId id="260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4D979-9433-4DDF-BC1E-8227A645807C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85D2B-0D16-4CFE-B056-C513BA2EDF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18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d1bf8d60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d1bf8d60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559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434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5034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12385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256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904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2585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5908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846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gd1bf8d60a4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4" name="Google Shape;1674;gd1bf8d60a4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0276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111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7982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0155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71215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3100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5288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85182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gd1bf8d60a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5" name="Google Shape;835;gd1bf8d60a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14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bit.ly/2TtBDfr" TargetMode="Externa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0D71-5296-4BD9-8AE9-C5FD0C088D9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2315-E9A1-44A6-856C-318AFE22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159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0D71-5296-4BD9-8AE9-C5FD0C088D9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2315-E9A1-44A6-856C-318AFE22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579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0D71-5296-4BD9-8AE9-C5FD0C088D9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2315-E9A1-44A6-856C-318AFE22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0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" name="Google Shape;10;p2"/>
          <p:cNvGrpSpPr/>
          <p:nvPr/>
        </p:nvGrpSpPr>
        <p:grpSpPr>
          <a:xfrm rot="10800000" flipH="1">
            <a:off x="1260634" y="4847000"/>
            <a:ext cx="3599700" cy="3511267"/>
            <a:chOff x="661125" y="2751225"/>
            <a:chExt cx="2699775" cy="2633450"/>
          </a:xfrm>
        </p:grpSpPr>
        <p:sp>
          <p:nvSpPr>
            <p:cNvPr id="11" name="Google Shape;11;p2"/>
            <p:cNvSpPr/>
            <p:nvPr/>
          </p:nvSpPr>
          <p:spPr>
            <a:xfrm>
              <a:off x="661125" y="2918175"/>
              <a:ext cx="78450" cy="888175"/>
            </a:xfrm>
            <a:custGeom>
              <a:avLst/>
              <a:gdLst/>
              <a:ahLst/>
              <a:cxnLst/>
              <a:rect l="l" t="t" r="r" b="b"/>
              <a:pathLst>
                <a:path w="3138" h="35527" extrusionOk="0">
                  <a:moveTo>
                    <a:pt x="1429" y="32996"/>
                  </a:moveTo>
                  <a:cubicBezTo>
                    <a:pt x="912" y="33169"/>
                    <a:pt x="534" y="33653"/>
                    <a:pt x="534" y="34228"/>
                  </a:cubicBezTo>
                  <a:cubicBezTo>
                    <a:pt x="534" y="34943"/>
                    <a:pt x="1117" y="35526"/>
                    <a:pt x="1840" y="35526"/>
                  </a:cubicBezTo>
                  <a:cubicBezTo>
                    <a:pt x="2555" y="35526"/>
                    <a:pt x="3138" y="34943"/>
                    <a:pt x="3138" y="34228"/>
                  </a:cubicBezTo>
                  <a:cubicBezTo>
                    <a:pt x="3138" y="33653"/>
                    <a:pt x="2768" y="33169"/>
                    <a:pt x="2243" y="32996"/>
                  </a:cubicBezTo>
                  <a:lnTo>
                    <a:pt x="2243" y="0"/>
                  </a:lnTo>
                  <a:lnTo>
                    <a:pt x="0" y="0"/>
                  </a:lnTo>
                  <a:lnTo>
                    <a:pt x="0" y="822"/>
                  </a:lnTo>
                  <a:lnTo>
                    <a:pt x="1429" y="822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366975" y="2751225"/>
              <a:ext cx="245625" cy="1823950"/>
            </a:xfrm>
            <a:custGeom>
              <a:avLst/>
              <a:gdLst/>
              <a:ahLst/>
              <a:cxnLst/>
              <a:rect l="l" t="t" r="r" b="b"/>
              <a:pathLst>
                <a:path w="9825" h="72958" extrusionOk="0">
                  <a:moveTo>
                    <a:pt x="822" y="0"/>
                  </a:moveTo>
                  <a:lnTo>
                    <a:pt x="1" y="0"/>
                  </a:lnTo>
                  <a:lnTo>
                    <a:pt x="1" y="13118"/>
                  </a:lnTo>
                  <a:lnTo>
                    <a:pt x="9003" y="22121"/>
                  </a:lnTo>
                  <a:lnTo>
                    <a:pt x="9003" y="49055"/>
                  </a:lnTo>
                  <a:lnTo>
                    <a:pt x="1627" y="56431"/>
                  </a:lnTo>
                  <a:lnTo>
                    <a:pt x="1627" y="70403"/>
                  </a:lnTo>
                  <a:cubicBezTo>
                    <a:pt x="1085" y="70559"/>
                    <a:pt x="682" y="71052"/>
                    <a:pt x="682" y="71652"/>
                  </a:cubicBezTo>
                  <a:cubicBezTo>
                    <a:pt x="682" y="72366"/>
                    <a:pt x="1266" y="72958"/>
                    <a:pt x="1988" y="72958"/>
                  </a:cubicBezTo>
                  <a:cubicBezTo>
                    <a:pt x="2711" y="72958"/>
                    <a:pt x="3294" y="72366"/>
                    <a:pt x="3294" y="71652"/>
                  </a:cubicBezTo>
                  <a:cubicBezTo>
                    <a:pt x="3294" y="71093"/>
                    <a:pt x="2941" y="70617"/>
                    <a:pt x="2440" y="70436"/>
                  </a:cubicBezTo>
                  <a:lnTo>
                    <a:pt x="2440" y="56768"/>
                  </a:lnTo>
                  <a:lnTo>
                    <a:pt x="9825" y="49392"/>
                  </a:lnTo>
                  <a:lnTo>
                    <a:pt x="9825" y="21784"/>
                  </a:lnTo>
                  <a:lnTo>
                    <a:pt x="822" y="12781"/>
                  </a:lnTo>
                  <a:lnTo>
                    <a:pt x="822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924300" y="2751225"/>
              <a:ext cx="264325" cy="2033625"/>
            </a:xfrm>
            <a:custGeom>
              <a:avLst/>
              <a:gdLst/>
              <a:ahLst/>
              <a:cxnLst/>
              <a:rect l="l" t="t" r="r" b="b"/>
              <a:pathLst>
                <a:path w="10573" h="81345" extrusionOk="0">
                  <a:moveTo>
                    <a:pt x="9751" y="23591"/>
                  </a:moveTo>
                  <a:lnTo>
                    <a:pt x="896" y="23591"/>
                  </a:lnTo>
                  <a:lnTo>
                    <a:pt x="896" y="78806"/>
                  </a:lnTo>
                  <a:cubicBezTo>
                    <a:pt x="370" y="78979"/>
                    <a:pt x="1" y="79463"/>
                    <a:pt x="1" y="80038"/>
                  </a:cubicBezTo>
                  <a:cubicBezTo>
                    <a:pt x="1" y="80753"/>
                    <a:pt x="584" y="81344"/>
                    <a:pt x="1298" y="81344"/>
                  </a:cubicBezTo>
                  <a:cubicBezTo>
                    <a:pt x="2021" y="81344"/>
                    <a:pt x="2605" y="80753"/>
                    <a:pt x="2605" y="80038"/>
                  </a:cubicBezTo>
                  <a:cubicBezTo>
                    <a:pt x="2605" y="79463"/>
                    <a:pt x="2227" y="78979"/>
                    <a:pt x="1709" y="78806"/>
                  </a:cubicBezTo>
                  <a:lnTo>
                    <a:pt x="1709" y="24404"/>
                  </a:lnTo>
                  <a:lnTo>
                    <a:pt x="10572" y="24404"/>
                  </a:lnTo>
                  <a:lnTo>
                    <a:pt x="10572" y="0"/>
                  </a:lnTo>
                  <a:lnTo>
                    <a:pt x="975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1125" y="4193000"/>
              <a:ext cx="136575" cy="1191675"/>
            </a:xfrm>
            <a:custGeom>
              <a:avLst/>
              <a:gdLst/>
              <a:ahLst/>
              <a:cxnLst/>
              <a:rect l="l" t="t" r="r" b="b"/>
              <a:pathLst>
                <a:path w="5463" h="47667" extrusionOk="0">
                  <a:moveTo>
                    <a:pt x="4567" y="45129"/>
                  </a:moveTo>
                  <a:lnTo>
                    <a:pt x="4567" y="0"/>
                  </a:lnTo>
                  <a:lnTo>
                    <a:pt x="0" y="0"/>
                  </a:lnTo>
                  <a:lnTo>
                    <a:pt x="0" y="822"/>
                  </a:lnTo>
                  <a:lnTo>
                    <a:pt x="3746" y="822"/>
                  </a:lnTo>
                  <a:lnTo>
                    <a:pt x="3746" y="45129"/>
                  </a:lnTo>
                  <a:cubicBezTo>
                    <a:pt x="3228" y="45301"/>
                    <a:pt x="2850" y="45786"/>
                    <a:pt x="2850" y="46361"/>
                  </a:cubicBezTo>
                  <a:cubicBezTo>
                    <a:pt x="2850" y="47084"/>
                    <a:pt x="3434" y="47667"/>
                    <a:pt x="4157" y="47667"/>
                  </a:cubicBezTo>
                  <a:cubicBezTo>
                    <a:pt x="4879" y="47667"/>
                    <a:pt x="5463" y="47084"/>
                    <a:pt x="5463" y="46361"/>
                  </a:cubicBezTo>
                  <a:cubicBezTo>
                    <a:pt x="5463" y="45786"/>
                    <a:pt x="5085" y="45301"/>
                    <a:pt x="4567" y="4512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661125" y="4097725"/>
              <a:ext cx="210700" cy="779125"/>
            </a:xfrm>
            <a:custGeom>
              <a:avLst/>
              <a:gdLst/>
              <a:ahLst/>
              <a:cxnLst/>
              <a:rect l="l" t="t" r="r" b="b"/>
              <a:pathLst>
                <a:path w="8428" h="31165" extrusionOk="0">
                  <a:moveTo>
                    <a:pt x="7532" y="28626"/>
                  </a:moveTo>
                  <a:lnTo>
                    <a:pt x="7532" y="0"/>
                  </a:lnTo>
                  <a:lnTo>
                    <a:pt x="0" y="0"/>
                  </a:lnTo>
                  <a:lnTo>
                    <a:pt x="0" y="813"/>
                  </a:lnTo>
                  <a:lnTo>
                    <a:pt x="6711" y="813"/>
                  </a:lnTo>
                  <a:lnTo>
                    <a:pt x="6711" y="28626"/>
                  </a:lnTo>
                  <a:cubicBezTo>
                    <a:pt x="6194" y="28799"/>
                    <a:pt x="5816" y="29283"/>
                    <a:pt x="5816" y="29858"/>
                  </a:cubicBezTo>
                  <a:cubicBezTo>
                    <a:pt x="5816" y="30581"/>
                    <a:pt x="6399" y="31164"/>
                    <a:pt x="7122" y="31164"/>
                  </a:cubicBezTo>
                  <a:cubicBezTo>
                    <a:pt x="7845" y="31164"/>
                    <a:pt x="8428" y="30581"/>
                    <a:pt x="8428" y="29858"/>
                  </a:cubicBezTo>
                  <a:cubicBezTo>
                    <a:pt x="8428" y="29283"/>
                    <a:pt x="8050" y="28799"/>
                    <a:pt x="7532" y="2862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61125" y="3995450"/>
              <a:ext cx="293250" cy="1116525"/>
            </a:xfrm>
            <a:custGeom>
              <a:avLst/>
              <a:gdLst/>
              <a:ahLst/>
              <a:cxnLst/>
              <a:rect l="l" t="t" r="r" b="b"/>
              <a:pathLst>
                <a:path w="11730" h="44661" extrusionOk="0">
                  <a:moveTo>
                    <a:pt x="10835" y="42122"/>
                  </a:moveTo>
                  <a:lnTo>
                    <a:pt x="10835" y="0"/>
                  </a:lnTo>
                  <a:lnTo>
                    <a:pt x="0" y="0"/>
                  </a:lnTo>
                  <a:lnTo>
                    <a:pt x="0" y="814"/>
                  </a:lnTo>
                  <a:lnTo>
                    <a:pt x="10021" y="814"/>
                  </a:lnTo>
                  <a:lnTo>
                    <a:pt x="10021" y="42122"/>
                  </a:lnTo>
                  <a:cubicBezTo>
                    <a:pt x="9496" y="42295"/>
                    <a:pt x="9126" y="42780"/>
                    <a:pt x="9126" y="43355"/>
                  </a:cubicBezTo>
                  <a:cubicBezTo>
                    <a:pt x="9126" y="44077"/>
                    <a:pt x="9709" y="44661"/>
                    <a:pt x="10424" y="44661"/>
                  </a:cubicBezTo>
                  <a:cubicBezTo>
                    <a:pt x="11147" y="44661"/>
                    <a:pt x="11730" y="44077"/>
                    <a:pt x="11730" y="43355"/>
                  </a:cubicBezTo>
                  <a:cubicBezTo>
                    <a:pt x="11730" y="42780"/>
                    <a:pt x="11352" y="42295"/>
                    <a:pt x="10835" y="4212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61125" y="3906725"/>
              <a:ext cx="388750" cy="833775"/>
            </a:xfrm>
            <a:custGeom>
              <a:avLst/>
              <a:gdLst/>
              <a:ahLst/>
              <a:cxnLst/>
              <a:rect l="l" t="t" r="r" b="b"/>
              <a:pathLst>
                <a:path w="15550" h="33351" extrusionOk="0">
                  <a:moveTo>
                    <a:pt x="14654" y="30812"/>
                  </a:moveTo>
                  <a:lnTo>
                    <a:pt x="14654" y="1"/>
                  </a:lnTo>
                  <a:lnTo>
                    <a:pt x="0" y="1"/>
                  </a:lnTo>
                  <a:lnTo>
                    <a:pt x="0" y="822"/>
                  </a:lnTo>
                  <a:lnTo>
                    <a:pt x="13833" y="822"/>
                  </a:lnTo>
                  <a:lnTo>
                    <a:pt x="13833" y="30812"/>
                  </a:lnTo>
                  <a:cubicBezTo>
                    <a:pt x="13315" y="30985"/>
                    <a:pt x="12946" y="31469"/>
                    <a:pt x="12946" y="32044"/>
                  </a:cubicBezTo>
                  <a:cubicBezTo>
                    <a:pt x="12946" y="32767"/>
                    <a:pt x="13529" y="33350"/>
                    <a:pt x="14243" y="33350"/>
                  </a:cubicBezTo>
                  <a:cubicBezTo>
                    <a:pt x="14966" y="33350"/>
                    <a:pt x="15549" y="32767"/>
                    <a:pt x="15549" y="32044"/>
                  </a:cubicBezTo>
                  <a:cubicBezTo>
                    <a:pt x="15549" y="31469"/>
                    <a:pt x="15172" y="30985"/>
                    <a:pt x="14654" y="3081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61125" y="2832325"/>
              <a:ext cx="487100" cy="2112700"/>
            </a:xfrm>
            <a:custGeom>
              <a:avLst/>
              <a:gdLst/>
              <a:ahLst/>
              <a:cxnLst/>
              <a:rect l="l" t="t" r="r" b="b"/>
              <a:pathLst>
                <a:path w="19484" h="84508" extrusionOk="0">
                  <a:moveTo>
                    <a:pt x="18589" y="81969"/>
                  </a:moveTo>
                  <a:lnTo>
                    <a:pt x="18589" y="39724"/>
                  </a:lnTo>
                  <a:lnTo>
                    <a:pt x="5191" y="39724"/>
                  </a:lnTo>
                  <a:lnTo>
                    <a:pt x="5191" y="1"/>
                  </a:lnTo>
                  <a:lnTo>
                    <a:pt x="0" y="1"/>
                  </a:lnTo>
                  <a:lnTo>
                    <a:pt x="0" y="814"/>
                  </a:lnTo>
                  <a:lnTo>
                    <a:pt x="4370" y="814"/>
                  </a:lnTo>
                  <a:lnTo>
                    <a:pt x="4370" y="40546"/>
                  </a:lnTo>
                  <a:lnTo>
                    <a:pt x="17767" y="40546"/>
                  </a:lnTo>
                  <a:lnTo>
                    <a:pt x="17767" y="81969"/>
                  </a:lnTo>
                  <a:cubicBezTo>
                    <a:pt x="17250" y="82142"/>
                    <a:pt x="16872" y="82626"/>
                    <a:pt x="16872" y="83201"/>
                  </a:cubicBezTo>
                  <a:cubicBezTo>
                    <a:pt x="16872" y="83924"/>
                    <a:pt x="17463" y="84507"/>
                    <a:pt x="18178" y="84507"/>
                  </a:cubicBezTo>
                  <a:cubicBezTo>
                    <a:pt x="18901" y="84507"/>
                    <a:pt x="19484" y="83924"/>
                    <a:pt x="19484" y="83201"/>
                  </a:cubicBezTo>
                  <a:cubicBezTo>
                    <a:pt x="19484" y="82626"/>
                    <a:pt x="19106" y="82142"/>
                    <a:pt x="18589" y="8196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61750" y="2751225"/>
              <a:ext cx="410725" cy="2406750"/>
            </a:xfrm>
            <a:custGeom>
              <a:avLst/>
              <a:gdLst/>
              <a:ahLst/>
              <a:cxnLst/>
              <a:rect l="l" t="t" r="r" b="b"/>
              <a:pathLst>
                <a:path w="16429" h="96270" extrusionOk="0">
                  <a:moveTo>
                    <a:pt x="15533" y="93731"/>
                  </a:moveTo>
                  <a:lnTo>
                    <a:pt x="15533" y="38730"/>
                  </a:lnTo>
                  <a:lnTo>
                    <a:pt x="822" y="38730"/>
                  </a:lnTo>
                  <a:lnTo>
                    <a:pt x="822" y="0"/>
                  </a:lnTo>
                  <a:lnTo>
                    <a:pt x="0" y="0"/>
                  </a:lnTo>
                  <a:lnTo>
                    <a:pt x="0" y="39543"/>
                  </a:lnTo>
                  <a:lnTo>
                    <a:pt x="14720" y="39543"/>
                  </a:lnTo>
                  <a:lnTo>
                    <a:pt x="14720" y="93731"/>
                  </a:lnTo>
                  <a:cubicBezTo>
                    <a:pt x="14202" y="93904"/>
                    <a:pt x="13825" y="94388"/>
                    <a:pt x="13825" y="94963"/>
                  </a:cubicBezTo>
                  <a:cubicBezTo>
                    <a:pt x="13825" y="95686"/>
                    <a:pt x="14408" y="96270"/>
                    <a:pt x="15131" y="96270"/>
                  </a:cubicBezTo>
                  <a:cubicBezTo>
                    <a:pt x="15845" y="96270"/>
                    <a:pt x="16429" y="95686"/>
                    <a:pt x="16429" y="94963"/>
                  </a:cubicBezTo>
                  <a:cubicBezTo>
                    <a:pt x="16429" y="94388"/>
                    <a:pt x="16051" y="93904"/>
                    <a:pt x="15533" y="9373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49025" y="2751225"/>
              <a:ext cx="421200" cy="1823950"/>
            </a:xfrm>
            <a:custGeom>
              <a:avLst/>
              <a:gdLst/>
              <a:ahLst/>
              <a:cxnLst/>
              <a:rect l="l" t="t" r="r" b="b"/>
              <a:pathLst>
                <a:path w="16848" h="72958" extrusionOk="0">
                  <a:moveTo>
                    <a:pt x="15952" y="70420"/>
                  </a:moveTo>
                  <a:lnTo>
                    <a:pt x="15952" y="33924"/>
                  </a:lnTo>
                  <a:lnTo>
                    <a:pt x="822" y="33924"/>
                  </a:lnTo>
                  <a:lnTo>
                    <a:pt x="822" y="0"/>
                  </a:lnTo>
                  <a:lnTo>
                    <a:pt x="0" y="0"/>
                  </a:lnTo>
                  <a:lnTo>
                    <a:pt x="0" y="34738"/>
                  </a:lnTo>
                  <a:lnTo>
                    <a:pt x="15139" y="34738"/>
                  </a:lnTo>
                  <a:lnTo>
                    <a:pt x="15139" y="70420"/>
                  </a:lnTo>
                  <a:cubicBezTo>
                    <a:pt x="14621" y="70592"/>
                    <a:pt x="14244" y="71077"/>
                    <a:pt x="14244" y="71652"/>
                  </a:cubicBezTo>
                  <a:cubicBezTo>
                    <a:pt x="14244" y="72375"/>
                    <a:pt x="14827" y="72958"/>
                    <a:pt x="15550" y="72958"/>
                  </a:cubicBezTo>
                  <a:cubicBezTo>
                    <a:pt x="16264" y="72958"/>
                    <a:pt x="16847" y="72375"/>
                    <a:pt x="16847" y="71652"/>
                  </a:cubicBezTo>
                  <a:cubicBezTo>
                    <a:pt x="16847" y="71077"/>
                    <a:pt x="16470" y="70592"/>
                    <a:pt x="15952" y="7042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49050" y="2751225"/>
              <a:ext cx="264500" cy="561050"/>
            </a:xfrm>
            <a:custGeom>
              <a:avLst/>
              <a:gdLst/>
              <a:ahLst/>
              <a:cxnLst/>
              <a:rect l="l" t="t" r="r" b="b"/>
              <a:pathLst>
                <a:path w="10580" h="22442" extrusionOk="0">
                  <a:moveTo>
                    <a:pt x="9274" y="22441"/>
                  </a:moveTo>
                  <a:cubicBezTo>
                    <a:pt x="9997" y="22441"/>
                    <a:pt x="10580" y="21850"/>
                    <a:pt x="10580" y="21135"/>
                  </a:cubicBezTo>
                  <a:cubicBezTo>
                    <a:pt x="10580" y="20412"/>
                    <a:pt x="9997" y="19829"/>
                    <a:pt x="9274" y="19829"/>
                  </a:cubicBezTo>
                  <a:cubicBezTo>
                    <a:pt x="8600" y="19829"/>
                    <a:pt x="8050" y="20338"/>
                    <a:pt x="7984" y="20995"/>
                  </a:cubicBezTo>
                  <a:lnTo>
                    <a:pt x="822" y="20995"/>
                  </a:lnTo>
                  <a:lnTo>
                    <a:pt x="822" y="0"/>
                  </a:lnTo>
                  <a:lnTo>
                    <a:pt x="0" y="0"/>
                  </a:lnTo>
                  <a:lnTo>
                    <a:pt x="0" y="21817"/>
                  </a:lnTo>
                  <a:lnTo>
                    <a:pt x="8165" y="21817"/>
                  </a:lnTo>
                  <a:cubicBezTo>
                    <a:pt x="8395" y="22187"/>
                    <a:pt x="8806" y="22433"/>
                    <a:pt x="9274" y="2244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966325" y="2751225"/>
              <a:ext cx="65325" cy="499650"/>
            </a:xfrm>
            <a:custGeom>
              <a:avLst/>
              <a:gdLst/>
              <a:ahLst/>
              <a:cxnLst/>
              <a:rect l="l" t="t" r="r" b="b"/>
              <a:pathLst>
                <a:path w="2613" h="19986" extrusionOk="0">
                  <a:moveTo>
                    <a:pt x="1718" y="17447"/>
                  </a:moveTo>
                  <a:lnTo>
                    <a:pt x="1718" y="0"/>
                  </a:lnTo>
                  <a:lnTo>
                    <a:pt x="896" y="0"/>
                  </a:lnTo>
                  <a:lnTo>
                    <a:pt x="896" y="17447"/>
                  </a:lnTo>
                  <a:cubicBezTo>
                    <a:pt x="379" y="17619"/>
                    <a:pt x="1" y="18104"/>
                    <a:pt x="1" y="18679"/>
                  </a:cubicBezTo>
                  <a:cubicBezTo>
                    <a:pt x="1" y="19402"/>
                    <a:pt x="584" y="19985"/>
                    <a:pt x="1307" y="19985"/>
                  </a:cubicBezTo>
                  <a:cubicBezTo>
                    <a:pt x="2030" y="19985"/>
                    <a:pt x="2613" y="19402"/>
                    <a:pt x="2613" y="18679"/>
                  </a:cubicBezTo>
                  <a:cubicBezTo>
                    <a:pt x="2613" y="18104"/>
                    <a:pt x="2235" y="17619"/>
                    <a:pt x="1718" y="1744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91225" y="2751225"/>
              <a:ext cx="370275" cy="226925"/>
            </a:xfrm>
            <a:custGeom>
              <a:avLst/>
              <a:gdLst/>
              <a:ahLst/>
              <a:cxnLst/>
              <a:rect l="l" t="t" r="r" b="b"/>
              <a:pathLst>
                <a:path w="14811" h="9077" extrusionOk="0">
                  <a:moveTo>
                    <a:pt x="1306" y="9077"/>
                  </a:moveTo>
                  <a:cubicBezTo>
                    <a:pt x="1881" y="9077"/>
                    <a:pt x="2366" y="8699"/>
                    <a:pt x="2538" y="8181"/>
                  </a:cubicBezTo>
                  <a:lnTo>
                    <a:pt x="14810" y="8181"/>
                  </a:lnTo>
                  <a:lnTo>
                    <a:pt x="14810" y="0"/>
                  </a:lnTo>
                  <a:lnTo>
                    <a:pt x="13989" y="0"/>
                  </a:lnTo>
                  <a:lnTo>
                    <a:pt x="13989" y="7360"/>
                  </a:lnTo>
                  <a:lnTo>
                    <a:pt x="2538" y="7360"/>
                  </a:lnTo>
                  <a:cubicBezTo>
                    <a:pt x="2366" y="6843"/>
                    <a:pt x="1881" y="6465"/>
                    <a:pt x="1306" y="6465"/>
                  </a:cubicBezTo>
                  <a:cubicBezTo>
                    <a:pt x="592" y="6465"/>
                    <a:pt x="0" y="7048"/>
                    <a:pt x="0" y="7771"/>
                  </a:cubicBezTo>
                  <a:cubicBezTo>
                    <a:pt x="0" y="8494"/>
                    <a:pt x="583" y="9077"/>
                    <a:pt x="1306" y="90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491225" y="2751225"/>
              <a:ext cx="298600" cy="123850"/>
            </a:xfrm>
            <a:custGeom>
              <a:avLst/>
              <a:gdLst/>
              <a:ahLst/>
              <a:cxnLst/>
              <a:rect l="l" t="t" r="r" b="b"/>
              <a:pathLst>
                <a:path w="11944" h="4954" extrusionOk="0">
                  <a:moveTo>
                    <a:pt x="1306" y="4953"/>
                  </a:moveTo>
                  <a:cubicBezTo>
                    <a:pt x="1881" y="4953"/>
                    <a:pt x="2366" y="4584"/>
                    <a:pt x="2538" y="4058"/>
                  </a:cubicBezTo>
                  <a:lnTo>
                    <a:pt x="11943" y="4058"/>
                  </a:lnTo>
                  <a:lnTo>
                    <a:pt x="11943" y="0"/>
                  </a:lnTo>
                  <a:lnTo>
                    <a:pt x="11122" y="0"/>
                  </a:lnTo>
                  <a:lnTo>
                    <a:pt x="11122" y="3245"/>
                  </a:lnTo>
                  <a:lnTo>
                    <a:pt x="2538" y="3245"/>
                  </a:lnTo>
                  <a:cubicBezTo>
                    <a:pt x="2366" y="2727"/>
                    <a:pt x="1881" y="2349"/>
                    <a:pt x="1306" y="2349"/>
                  </a:cubicBezTo>
                  <a:cubicBezTo>
                    <a:pt x="592" y="2349"/>
                    <a:pt x="0" y="2933"/>
                    <a:pt x="0" y="3655"/>
                  </a:cubicBezTo>
                  <a:cubicBezTo>
                    <a:pt x="0" y="4370"/>
                    <a:pt x="583" y="4953"/>
                    <a:pt x="1306" y="495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328100" y="2751225"/>
              <a:ext cx="333525" cy="123850"/>
            </a:xfrm>
            <a:custGeom>
              <a:avLst/>
              <a:gdLst/>
              <a:ahLst/>
              <a:cxnLst/>
              <a:rect l="l" t="t" r="r" b="b"/>
              <a:pathLst>
                <a:path w="13341" h="4954" extrusionOk="0">
                  <a:moveTo>
                    <a:pt x="1307" y="4953"/>
                  </a:moveTo>
                  <a:cubicBezTo>
                    <a:pt x="1882" y="4953"/>
                    <a:pt x="2366" y="4584"/>
                    <a:pt x="2539" y="4058"/>
                  </a:cubicBezTo>
                  <a:lnTo>
                    <a:pt x="13340" y="4058"/>
                  </a:lnTo>
                  <a:lnTo>
                    <a:pt x="13340" y="0"/>
                  </a:lnTo>
                  <a:lnTo>
                    <a:pt x="12519" y="0"/>
                  </a:lnTo>
                  <a:lnTo>
                    <a:pt x="12519" y="3245"/>
                  </a:lnTo>
                  <a:lnTo>
                    <a:pt x="2539" y="3245"/>
                  </a:lnTo>
                  <a:cubicBezTo>
                    <a:pt x="2366" y="2727"/>
                    <a:pt x="1882" y="2349"/>
                    <a:pt x="1307" y="2349"/>
                  </a:cubicBezTo>
                  <a:cubicBezTo>
                    <a:pt x="584" y="2349"/>
                    <a:pt x="1" y="2933"/>
                    <a:pt x="1" y="3655"/>
                  </a:cubicBezTo>
                  <a:cubicBezTo>
                    <a:pt x="1" y="4370"/>
                    <a:pt x="584" y="4953"/>
                    <a:pt x="1307" y="495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45750" y="2751225"/>
              <a:ext cx="421600" cy="1989275"/>
            </a:xfrm>
            <a:custGeom>
              <a:avLst/>
              <a:gdLst/>
              <a:ahLst/>
              <a:cxnLst/>
              <a:rect l="l" t="t" r="r" b="b"/>
              <a:pathLst>
                <a:path w="16864" h="79571" extrusionOk="0">
                  <a:moveTo>
                    <a:pt x="15968" y="77032"/>
                  </a:moveTo>
                  <a:lnTo>
                    <a:pt x="15968" y="29628"/>
                  </a:lnTo>
                  <a:lnTo>
                    <a:pt x="822" y="29628"/>
                  </a:lnTo>
                  <a:lnTo>
                    <a:pt x="822" y="0"/>
                  </a:lnTo>
                  <a:lnTo>
                    <a:pt x="0" y="0"/>
                  </a:lnTo>
                  <a:lnTo>
                    <a:pt x="0" y="30442"/>
                  </a:lnTo>
                  <a:lnTo>
                    <a:pt x="15155" y="30442"/>
                  </a:lnTo>
                  <a:lnTo>
                    <a:pt x="15155" y="77032"/>
                  </a:lnTo>
                  <a:cubicBezTo>
                    <a:pt x="14638" y="77205"/>
                    <a:pt x="14260" y="77689"/>
                    <a:pt x="14260" y="78264"/>
                  </a:cubicBezTo>
                  <a:cubicBezTo>
                    <a:pt x="14260" y="78987"/>
                    <a:pt x="14843" y="79570"/>
                    <a:pt x="15566" y="79570"/>
                  </a:cubicBezTo>
                  <a:cubicBezTo>
                    <a:pt x="16280" y="79570"/>
                    <a:pt x="16864" y="78987"/>
                    <a:pt x="16864" y="78264"/>
                  </a:cubicBezTo>
                  <a:cubicBezTo>
                    <a:pt x="16864" y="77689"/>
                    <a:pt x="16486" y="77205"/>
                    <a:pt x="15977" y="7703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158675" y="2751225"/>
              <a:ext cx="426350" cy="2248225"/>
            </a:xfrm>
            <a:custGeom>
              <a:avLst/>
              <a:gdLst/>
              <a:ahLst/>
              <a:cxnLst/>
              <a:rect l="l" t="t" r="r" b="b"/>
              <a:pathLst>
                <a:path w="17054" h="89929" extrusionOk="0">
                  <a:moveTo>
                    <a:pt x="16158" y="87398"/>
                  </a:moveTo>
                  <a:lnTo>
                    <a:pt x="16158" y="25226"/>
                  </a:lnTo>
                  <a:lnTo>
                    <a:pt x="822" y="25226"/>
                  </a:lnTo>
                  <a:lnTo>
                    <a:pt x="822" y="0"/>
                  </a:lnTo>
                  <a:lnTo>
                    <a:pt x="1" y="0"/>
                  </a:lnTo>
                  <a:lnTo>
                    <a:pt x="1" y="26039"/>
                  </a:lnTo>
                  <a:lnTo>
                    <a:pt x="15345" y="26039"/>
                  </a:lnTo>
                  <a:lnTo>
                    <a:pt x="15345" y="87398"/>
                  </a:lnTo>
                  <a:cubicBezTo>
                    <a:pt x="14819" y="87571"/>
                    <a:pt x="14449" y="88047"/>
                    <a:pt x="14449" y="88630"/>
                  </a:cubicBezTo>
                  <a:cubicBezTo>
                    <a:pt x="14449" y="89345"/>
                    <a:pt x="15033" y="89928"/>
                    <a:pt x="15747" y="89928"/>
                  </a:cubicBezTo>
                  <a:cubicBezTo>
                    <a:pt x="16470" y="89928"/>
                    <a:pt x="17053" y="89345"/>
                    <a:pt x="17053" y="88630"/>
                  </a:cubicBezTo>
                  <a:cubicBezTo>
                    <a:pt x="17053" y="88047"/>
                    <a:pt x="16676" y="87571"/>
                    <a:pt x="16158" y="8739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353975" y="2751225"/>
              <a:ext cx="389575" cy="1484725"/>
            </a:xfrm>
            <a:custGeom>
              <a:avLst/>
              <a:gdLst/>
              <a:ahLst/>
              <a:cxnLst/>
              <a:rect l="l" t="t" r="r" b="b"/>
              <a:pathLst>
                <a:path w="15583" h="59389" extrusionOk="0">
                  <a:moveTo>
                    <a:pt x="14671" y="56850"/>
                  </a:moveTo>
                  <a:lnTo>
                    <a:pt x="14671" y="26022"/>
                  </a:lnTo>
                  <a:lnTo>
                    <a:pt x="822" y="12174"/>
                  </a:lnTo>
                  <a:lnTo>
                    <a:pt x="822" y="7713"/>
                  </a:lnTo>
                  <a:lnTo>
                    <a:pt x="15229" y="7713"/>
                  </a:lnTo>
                  <a:lnTo>
                    <a:pt x="15229" y="0"/>
                  </a:lnTo>
                  <a:lnTo>
                    <a:pt x="14408" y="0"/>
                  </a:lnTo>
                  <a:lnTo>
                    <a:pt x="14408" y="6892"/>
                  </a:lnTo>
                  <a:lnTo>
                    <a:pt x="1" y="6892"/>
                  </a:lnTo>
                  <a:lnTo>
                    <a:pt x="1" y="12510"/>
                  </a:lnTo>
                  <a:lnTo>
                    <a:pt x="13849" y="26359"/>
                  </a:lnTo>
                  <a:lnTo>
                    <a:pt x="13849" y="56858"/>
                  </a:lnTo>
                  <a:cubicBezTo>
                    <a:pt x="13340" y="57031"/>
                    <a:pt x="12979" y="57515"/>
                    <a:pt x="12979" y="58082"/>
                  </a:cubicBezTo>
                  <a:cubicBezTo>
                    <a:pt x="12979" y="58805"/>
                    <a:pt x="13554" y="59388"/>
                    <a:pt x="14277" y="59388"/>
                  </a:cubicBezTo>
                  <a:cubicBezTo>
                    <a:pt x="14999" y="59388"/>
                    <a:pt x="15583" y="58805"/>
                    <a:pt x="15583" y="58082"/>
                  </a:cubicBezTo>
                  <a:cubicBezTo>
                    <a:pt x="15583" y="57499"/>
                    <a:pt x="15197" y="57014"/>
                    <a:pt x="14671" y="5685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502025" y="2751225"/>
              <a:ext cx="382600" cy="1870775"/>
            </a:xfrm>
            <a:custGeom>
              <a:avLst/>
              <a:gdLst/>
              <a:ahLst/>
              <a:cxnLst/>
              <a:rect l="l" t="t" r="r" b="b"/>
              <a:pathLst>
                <a:path w="15304" h="74831" extrusionOk="0">
                  <a:moveTo>
                    <a:pt x="14408" y="72293"/>
                  </a:moveTo>
                  <a:lnTo>
                    <a:pt x="14408" y="24971"/>
                  </a:lnTo>
                  <a:lnTo>
                    <a:pt x="1980" y="12543"/>
                  </a:lnTo>
                  <a:lnTo>
                    <a:pt x="12856" y="12543"/>
                  </a:lnTo>
                  <a:lnTo>
                    <a:pt x="12856" y="0"/>
                  </a:lnTo>
                  <a:lnTo>
                    <a:pt x="12035" y="0"/>
                  </a:lnTo>
                  <a:lnTo>
                    <a:pt x="12035" y="11730"/>
                  </a:lnTo>
                  <a:lnTo>
                    <a:pt x="1" y="11730"/>
                  </a:lnTo>
                  <a:lnTo>
                    <a:pt x="13587" y="25308"/>
                  </a:lnTo>
                  <a:lnTo>
                    <a:pt x="13587" y="72293"/>
                  </a:lnTo>
                  <a:cubicBezTo>
                    <a:pt x="13069" y="72465"/>
                    <a:pt x="12692" y="72950"/>
                    <a:pt x="12692" y="73525"/>
                  </a:cubicBezTo>
                  <a:cubicBezTo>
                    <a:pt x="12692" y="74247"/>
                    <a:pt x="13283" y="74831"/>
                    <a:pt x="13998" y="74831"/>
                  </a:cubicBezTo>
                  <a:cubicBezTo>
                    <a:pt x="14721" y="74831"/>
                    <a:pt x="15304" y="74247"/>
                    <a:pt x="15304" y="73525"/>
                  </a:cubicBezTo>
                  <a:cubicBezTo>
                    <a:pt x="15304" y="72950"/>
                    <a:pt x="14926" y="72465"/>
                    <a:pt x="14408" y="7229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725450" y="2751225"/>
              <a:ext cx="288975" cy="1665425"/>
            </a:xfrm>
            <a:custGeom>
              <a:avLst/>
              <a:gdLst/>
              <a:ahLst/>
              <a:cxnLst/>
              <a:rect l="l" t="t" r="r" b="b"/>
              <a:pathLst>
                <a:path w="11559" h="66617" extrusionOk="0">
                  <a:moveTo>
                    <a:pt x="10663" y="64078"/>
                  </a:moveTo>
                  <a:lnTo>
                    <a:pt x="10663" y="24774"/>
                  </a:lnTo>
                  <a:lnTo>
                    <a:pt x="1972" y="16092"/>
                  </a:lnTo>
                  <a:lnTo>
                    <a:pt x="7673" y="16092"/>
                  </a:lnTo>
                  <a:lnTo>
                    <a:pt x="7673" y="0"/>
                  </a:lnTo>
                  <a:lnTo>
                    <a:pt x="6851" y="0"/>
                  </a:lnTo>
                  <a:lnTo>
                    <a:pt x="6851" y="15270"/>
                  </a:lnTo>
                  <a:lnTo>
                    <a:pt x="1" y="15270"/>
                  </a:lnTo>
                  <a:lnTo>
                    <a:pt x="9841" y="25111"/>
                  </a:lnTo>
                  <a:lnTo>
                    <a:pt x="9841" y="64078"/>
                  </a:lnTo>
                  <a:cubicBezTo>
                    <a:pt x="9324" y="64251"/>
                    <a:pt x="8946" y="64736"/>
                    <a:pt x="8946" y="65311"/>
                  </a:cubicBezTo>
                  <a:cubicBezTo>
                    <a:pt x="8946" y="66033"/>
                    <a:pt x="9529" y="66617"/>
                    <a:pt x="10252" y="66617"/>
                  </a:cubicBezTo>
                  <a:cubicBezTo>
                    <a:pt x="10975" y="66617"/>
                    <a:pt x="11558" y="66033"/>
                    <a:pt x="11558" y="65311"/>
                  </a:cubicBezTo>
                  <a:cubicBezTo>
                    <a:pt x="11558" y="64736"/>
                    <a:pt x="11180" y="64251"/>
                    <a:pt x="10663" y="6407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128975" y="2751225"/>
              <a:ext cx="197150" cy="2033425"/>
            </a:xfrm>
            <a:custGeom>
              <a:avLst/>
              <a:gdLst/>
              <a:ahLst/>
              <a:cxnLst/>
              <a:rect l="l" t="t" r="r" b="b"/>
              <a:pathLst>
                <a:path w="7886" h="81337" extrusionOk="0">
                  <a:moveTo>
                    <a:pt x="1684" y="78798"/>
                  </a:moveTo>
                  <a:lnTo>
                    <a:pt x="1684" y="49318"/>
                  </a:lnTo>
                  <a:lnTo>
                    <a:pt x="7886" y="43116"/>
                  </a:lnTo>
                  <a:lnTo>
                    <a:pt x="7886" y="25061"/>
                  </a:lnTo>
                  <a:lnTo>
                    <a:pt x="1339" y="18515"/>
                  </a:lnTo>
                  <a:lnTo>
                    <a:pt x="1339" y="0"/>
                  </a:lnTo>
                  <a:lnTo>
                    <a:pt x="518" y="0"/>
                  </a:lnTo>
                  <a:lnTo>
                    <a:pt x="518" y="18852"/>
                  </a:lnTo>
                  <a:lnTo>
                    <a:pt x="7065" y="25398"/>
                  </a:lnTo>
                  <a:lnTo>
                    <a:pt x="7065" y="42779"/>
                  </a:lnTo>
                  <a:lnTo>
                    <a:pt x="863" y="48981"/>
                  </a:lnTo>
                  <a:lnTo>
                    <a:pt x="863" y="78815"/>
                  </a:lnTo>
                  <a:cubicBezTo>
                    <a:pt x="362" y="78995"/>
                    <a:pt x="0" y="79472"/>
                    <a:pt x="0" y="80038"/>
                  </a:cubicBezTo>
                  <a:cubicBezTo>
                    <a:pt x="0" y="80753"/>
                    <a:pt x="584" y="81336"/>
                    <a:pt x="1307" y="81336"/>
                  </a:cubicBezTo>
                  <a:cubicBezTo>
                    <a:pt x="2021" y="81336"/>
                    <a:pt x="2604" y="80753"/>
                    <a:pt x="2604" y="80038"/>
                  </a:cubicBezTo>
                  <a:cubicBezTo>
                    <a:pt x="2604" y="79447"/>
                    <a:pt x="2218" y="78962"/>
                    <a:pt x="1684" y="7879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048075" y="2751225"/>
              <a:ext cx="194275" cy="2304475"/>
            </a:xfrm>
            <a:custGeom>
              <a:avLst/>
              <a:gdLst/>
              <a:ahLst/>
              <a:cxnLst/>
              <a:rect l="l" t="t" r="r" b="b"/>
              <a:pathLst>
                <a:path w="7771" h="92179" extrusionOk="0">
                  <a:moveTo>
                    <a:pt x="1709" y="89641"/>
                  </a:moveTo>
                  <a:lnTo>
                    <a:pt x="1709" y="47133"/>
                  </a:lnTo>
                  <a:lnTo>
                    <a:pt x="7771" y="41071"/>
                  </a:lnTo>
                  <a:lnTo>
                    <a:pt x="7771" y="26540"/>
                  </a:lnTo>
                  <a:lnTo>
                    <a:pt x="1380" y="20149"/>
                  </a:lnTo>
                  <a:lnTo>
                    <a:pt x="1380" y="0"/>
                  </a:lnTo>
                  <a:lnTo>
                    <a:pt x="559" y="0"/>
                  </a:lnTo>
                  <a:lnTo>
                    <a:pt x="559" y="20486"/>
                  </a:lnTo>
                  <a:lnTo>
                    <a:pt x="6949" y="26877"/>
                  </a:lnTo>
                  <a:lnTo>
                    <a:pt x="6949" y="40734"/>
                  </a:lnTo>
                  <a:lnTo>
                    <a:pt x="895" y="46796"/>
                  </a:lnTo>
                  <a:lnTo>
                    <a:pt x="895" y="89641"/>
                  </a:lnTo>
                  <a:cubicBezTo>
                    <a:pt x="370" y="89813"/>
                    <a:pt x="0" y="90298"/>
                    <a:pt x="0" y="90873"/>
                  </a:cubicBezTo>
                  <a:cubicBezTo>
                    <a:pt x="0" y="91596"/>
                    <a:pt x="583" y="92179"/>
                    <a:pt x="1298" y="92179"/>
                  </a:cubicBezTo>
                  <a:cubicBezTo>
                    <a:pt x="2021" y="92179"/>
                    <a:pt x="2604" y="91596"/>
                    <a:pt x="2604" y="90873"/>
                  </a:cubicBezTo>
                  <a:cubicBezTo>
                    <a:pt x="2604" y="90298"/>
                    <a:pt x="2226" y="89813"/>
                    <a:pt x="1709" y="8964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216650" y="2751225"/>
              <a:ext cx="202300" cy="2193800"/>
            </a:xfrm>
            <a:custGeom>
              <a:avLst/>
              <a:gdLst/>
              <a:ahLst/>
              <a:cxnLst/>
              <a:rect l="l" t="t" r="r" b="b"/>
              <a:pathLst>
                <a:path w="8092" h="87752" extrusionOk="0">
                  <a:moveTo>
                    <a:pt x="1685" y="85205"/>
                  </a:moveTo>
                  <a:lnTo>
                    <a:pt x="1685" y="52012"/>
                  </a:lnTo>
                  <a:lnTo>
                    <a:pt x="8092" y="45605"/>
                  </a:lnTo>
                  <a:lnTo>
                    <a:pt x="8092" y="23254"/>
                  </a:lnTo>
                  <a:lnTo>
                    <a:pt x="1028" y="16190"/>
                  </a:lnTo>
                  <a:lnTo>
                    <a:pt x="1028" y="0"/>
                  </a:lnTo>
                  <a:lnTo>
                    <a:pt x="206" y="0"/>
                  </a:lnTo>
                  <a:lnTo>
                    <a:pt x="206" y="16535"/>
                  </a:lnTo>
                  <a:lnTo>
                    <a:pt x="7270" y="23591"/>
                  </a:lnTo>
                  <a:lnTo>
                    <a:pt x="7270" y="45268"/>
                  </a:lnTo>
                  <a:lnTo>
                    <a:pt x="863" y="51675"/>
                  </a:lnTo>
                  <a:lnTo>
                    <a:pt x="863" y="85222"/>
                  </a:lnTo>
                  <a:cubicBezTo>
                    <a:pt x="362" y="85402"/>
                    <a:pt x="1" y="85879"/>
                    <a:pt x="1" y="86445"/>
                  </a:cubicBezTo>
                  <a:cubicBezTo>
                    <a:pt x="1" y="87168"/>
                    <a:pt x="584" y="87751"/>
                    <a:pt x="1307" y="87751"/>
                  </a:cubicBezTo>
                  <a:cubicBezTo>
                    <a:pt x="2030" y="87751"/>
                    <a:pt x="2613" y="87168"/>
                    <a:pt x="2613" y="86445"/>
                  </a:cubicBezTo>
                  <a:cubicBezTo>
                    <a:pt x="2613" y="85854"/>
                    <a:pt x="2219" y="85369"/>
                    <a:pt x="1685" y="8520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292025" y="2751225"/>
              <a:ext cx="225100" cy="1702800"/>
            </a:xfrm>
            <a:custGeom>
              <a:avLst/>
              <a:gdLst/>
              <a:ahLst/>
              <a:cxnLst/>
              <a:rect l="l" t="t" r="r" b="b"/>
              <a:pathLst>
                <a:path w="9004" h="68112" extrusionOk="0">
                  <a:moveTo>
                    <a:pt x="2744" y="65606"/>
                  </a:moveTo>
                  <a:lnTo>
                    <a:pt x="2744" y="53909"/>
                  </a:lnTo>
                  <a:lnTo>
                    <a:pt x="9003" y="47650"/>
                  </a:lnTo>
                  <a:lnTo>
                    <a:pt x="9003" y="22597"/>
                  </a:lnTo>
                  <a:lnTo>
                    <a:pt x="822" y="14416"/>
                  </a:lnTo>
                  <a:lnTo>
                    <a:pt x="822" y="0"/>
                  </a:lnTo>
                  <a:lnTo>
                    <a:pt x="0" y="0"/>
                  </a:lnTo>
                  <a:lnTo>
                    <a:pt x="0" y="14761"/>
                  </a:lnTo>
                  <a:lnTo>
                    <a:pt x="8182" y="22942"/>
                  </a:lnTo>
                  <a:lnTo>
                    <a:pt x="8182" y="47313"/>
                  </a:lnTo>
                  <a:lnTo>
                    <a:pt x="1931" y="53564"/>
                  </a:lnTo>
                  <a:lnTo>
                    <a:pt x="1931" y="65549"/>
                  </a:lnTo>
                  <a:cubicBezTo>
                    <a:pt x="1372" y="65697"/>
                    <a:pt x="953" y="66206"/>
                    <a:pt x="953" y="66806"/>
                  </a:cubicBezTo>
                  <a:cubicBezTo>
                    <a:pt x="953" y="67528"/>
                    <a:pt x="1536" y="68112"/>
                    <a:pt x="2259" y="68112"/>
                  </a:cubicBezTo>
                  <a:cubicBezTo>
                    <a:pt x="2974" y="68112"/>
                    <a:pt x="3565" y="67528"/>
                    <a:pt x="3565" y="66806"/>
                  </a:cubicBezTo>
                  <a:cubicBezTo>
                    <a:pt x="3565" y="66263"/>
                    <a:pt x="3220" y="65795"/>
                    <a:pt x="2744" y="6559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668425" y="2751225"/>
              <a:ext cx="257750" cy="1525575"/>
            </a:xfrm>
            <a:custGeom>
              <a:avLst/>
              <a:gdLst/>
              <a:ahLst/>
              <a:cxnLst/>
              <a:rect l="l" t="t" r="r" b="b"/>
              <a:pathLst>
                <a:path w="10310" h="61023" extrusionOk="0">
                  <a:moveTo>
                    <a:pt x="1709" y="58485"/>
                  </a:moveTo>
                  <a:lnTo>
                    <a:pt x="1709" y="12272"/>
                  </a:lnTo>
                  <a:lnTo>
                    <a:pt x="10310" y="12272"/>
                  </a:lnTo>
                  <a:lnTo>
                    <a:pt x="10310" y="0"/>
                  </a:lnTo>
                  <a:lnTo>
                    <a:pt x="9488" y="0"/>
                  </a:lnTo>
                  <a:lnTo>
                    <a:pt x="9488" y="11451"/>
                  </a:lnTo>
                  <a:lnTo>
                    <a:pt x="896" y="11451"/>
                  </a:lnTo>
                  <a:lnTo>
                    <a:pt x="896" y="58493"/>
                  </a:lnTo>
                  <a:cubicBezTo>
                    <a:pt x="371" y="58665"/>
                    <a:pt x="1" y="59142"/>
                    <a:pt x="1" y="59725"/>
                  </a:cubicBezTo>
                  <a:cubicBezTo>
                    <a:pt x="1" y="60440"/>
                    <a:pt x="584" y="61023"/>
                    <a:pt x="1299" y="61023"/>
                  </a:cubicBezTo>
                  <a:cubicBezTo>
                    <a:pt x="2022" y="61023"/>
                    <a:pt x="2605" y="60440"/>
                    <a:pt x="2605" y="59725"/>
                  </a:cubicBezTo>
                  <a:cubicBezTo>
                    <a:pt x="2605" y="59142"/>
                    <a:pt x="2227" y="58665"/>
                    <a:pt x="1709" y="5849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746875" y="2751225"/>
              <a:ext cx="267800" cy="1743875"/>
            </a:xfrm>
            <a:custGeom>
              <a:avLst/>
              <a:gdLst/>
              <a:ahLst/>
              <a:cxnLst/>
              <a:rect l="l" t="t" r="r" b="b"/>
              <a:pathLst>
                <a:path w="10712" h="69755" extrusionOk="0">
                  <a:moveTo>
                    <a:pt x="1717" y="67216"/>
                  </a:moveTo>
                  <a:lnTo>
                    <a:pt x="1717" y="16092"/>
                  </a:lnTo>
                  <a:lnTo>
                    <a:pt x="10712" y="16092"/>
                  </a:lnTo>
                  <a:lnTo>
                    <a:pt x="10712" y="0"/>
                  </a:lnTo>
                  <a:lnTo>
                    <a:pt x="9899" y="0"/>
                  </a:lnTo>
                  <a:lnTo>
                    <a:pt x="9899" y="15270"/>
                  </a:lnTo>
                  <a:lnTo>
                    <a:pt x="896" y="15270"/>
                  </a:lnTo>
                  <a:lnTo>
                    <a:pt x="896" y="67216"/>
                  </a:lnTo>
                  <a:cubicBezTo>
                    <a:pt x="379" y="67389"/>
                    <a:pt x="1" y="67873"/>
                    <a:pt x="1" y="68448"/>
                  </a:cubicBezTo>
                  <a:cubicBezTo>
                    <a:pt x="1" y="69163"/>
                    <a:pt x="584" y="69754"/>
                    <a:pt x="1307" y="69754"/>
                  </a:cubicBezTo>
                  <a:cubicBezTo>
                    <a:pt x="2030" y="69754"/>
                    <a:pt x="2613" y="69163"/>
                    <a:pt x="2613" y="68448"/>
                  </a:cubicBezTo>
                  <a:cubicBezTo>
                    <a:pt x="2613" y="67873"/>
                    <a:pt x="2235" y="67389"/>
                    <a:pt x="1717" y="6721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842375" y="2751225"/>
              <a:ext cx="250750" cy="1627850"/>
            </a:xfrm>
            <a:custGeom>
              <a:avLst/>
              <a:gdLst/>
              <a:ahLst/>
              <a:cxnLst/>
              <a:rect l="l" t="t" r="r" b="b"/>
              <a:pathLst>
                <a:path w="10030" h="65114" extrusionOk="0">
                  <a:moveTo>
                    <a:pt x="1717" y="62575"/>
                  </a:moveTo>
                  <a:lnTo>
                    <a:pt x="1717" y="20043"/>
                  </a:lnTo>
                  <a:lnTo>
                    <a:pt x="10030" y="20043"/>
                  </a:lnTo>
                  <a:lnTo>
                    <a:pt x="10030" y="0"/>
                  </a:lnTo>
                  <a:lnTo>
                    <a:pt x="9216" y="0"/>
                  </a:lnTo>
                  <a:lnTo>
                    <a:pt x="9216" y="19221"/>
                  </a:lnTo>
                  <a:lnTo>
                    <a:pt x="896" y="19221"/>
                  </a:lnTo>
                  <a:lnTo>
                    <a:pt x="896" y="62575"/>
                  </a:lnTo>
                  <a:cubicBezTo>
                    <a:pt x="378" y="62748"/>
                    <a:pt x="0" y="63232"/>
                    <a:pt x="0" y="63807"/>
                  </a:cubicBezTo>
                  <a:cubicBezTo>
                    <a:pt x="0" y="64530"/>
                    <a:pt x="583" y="65113"/>
                    <a:pt x="1306" y="65113"/>
                  </a:cubicBezTo>
                  <a:cubicBezTo>
                    <a:pt x="2029" y="65113"/>
                    <a:pt x="2612" y="64530"/>
                    <a:pt x="2612" y="63807"/>
                  </a:cubicBezTo>
                  <a:cubicBezTo>
                    <a:pt x="2612" y="63232"/>
                    <a:pt x="2234" y="62748"/>
                    <a:pt x="1717" y="6257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227600" y="2751225"/>
              <a:ext cx="65125" cy="1413050"/>
            </a:xfrm>
            <a:custGeom>
              <a:avLst/>
              <a:gdLst/>
              <a:ahLst/>
              <a:cxnLst/>
              <a:rect l="l" t="t" r="r" b="b"/>
              <a:pathLst>
                <a:path w="2605" h="56522" extrusionOk="0">
                  <a:moveTo>
                    <a:pt x="1709" y="53992"/>
                  </a:moveTo>
                  <a:lnTo>
                    <a:pt x="1709" y="0"/>
                  </a:lnTo>
                  <a:lnTo>
                    <a:pt x="896" y="0"/>
                  </a:lnTo>
                  <a:lnTo>
                    <a:pt x="896" y="53992"/>
                  </a:lnTo>
                  <a:cubicBezTo>
                    <a:pt x="379" y="54164"/>
                    <a:pt x="1" y="54649"/>
                    <a:pt x="1" y="55224"/>
                  </a:cubicBezTo>
                  <a:cubicBezTo>
                    <a:pt x="1" y="55938"/>
                    <a:pt x="584" y="56521"/>
                    <a:pt x="1307" y="56521"/>
                  </a:cubicBezTo>
                  <a:cubicBezTo>
                    <a:pt x="2022" y="56521"/>
                    <a:pt x="2605" y="55938"/>
                    <a:pt x="2605" y="55224"/>
                  </a:cubicBezTo>
                  <a:cubicBezTo>
                    <a:pt x="2605" y="54649"/>
                    <a:pt x="2235" y="54164"/>
                    <a:pt x="1718" y="5399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295775" y="2751225"/>
              <a:ext cx="65125" cy="1089200"/>
            </a:xfrm>
            <a:custGeom>
              <a:avLst/>
              <a:gdLst/>
              <a:ahLst/>
              <a:cxnLst/>
              <a:rect l="l" t="t" r="r" b="b"/>
              <a:pathLst>
                <a:path w="2605" h="43568" extrusionOk="0">
                  <a:moveTo>
                    <a:pt x="1709" y="41038"/>
                  </a:moveTo>
                  <a:lnTo>
                    <a:pt x="1709" y="0"/>
                  </a:lnTo>
                  <a:lnTo>
                    <a:pt x="896" y="0"/>
                  </a:lnTo>
                  <a:lnTo>
                    <a:pt x="896" y="41038"/>
                  </a:lnTo>
                  <a:cubicBezTo>
                    <a:pt x="379" y="41210"/>
                    <a:pt x="1" y="41695"/>
                    <a:pt x="1" y="42270"/>
                  </a:cubicBezTo>
                  <a:cubicBezTo>
                    <a:pt x="1" y="42985"/>
                    <a:pt x="584" y="43568"/>
                    <a:pt x="1307" y="43568"/>
                  </a:cubicBezTo>
                  <a:cubicBezTo>
                    <a:pt x="2022" y="43568"/>
                    <a:pt x="2605" y="42985"/>
                    <a:pt x="2605" y="42270"/>
                  </a:cubicBezTo>
                  <a:cubicBezTo>
                    <a:pt x="2605" y="41695"/>
                    <a:pt x="2227" y="41210"/>
                    <a:pt x="1709" y="4103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10800000">
            <a:off x="9220461" y="-16"/>
            <a:ext cx="2064849" cy="4432283"/>
            <a:chOff x="5452016" y="2824589"/>
            <a:chExt cx="689908" cy="1480916"/>
          </a:xfrm>
        </p:grpSpPr>
        <p:sp>
          <p:nvSpPr>
            <p:cNvPr id="41" name="Google Shape;41;p2"/>
            <p:cNvSpPr/>
            <p:nvPr/>
          </p:nvSpPr>
          <p:spPr>
            <a:xfrm rot="-5400000">
              <a:off x="5392462" y="3556043"/>
              <a:ext cx="1325804" cy="173120"/>
            </a:xfrm>
            <a:custGeom>
              <a:avLst/>
              <a:gdLst/>
              <a:ahLst/>
              <a:cxnLst/>
              <a:rect l="l" t="t" r="r" b="b"/>
              <a:pathLst>
                <a:path w="30480" h="3980" extrusionOk="0">
                  <a:moveTo>
                    <a:pt x="30066" y="0"/>
                  </a:moveTo>
                  <a:cubicBezTo>
                    <a:pt x="29952" y="0"/>
                    <a:pt x="29767" y="114"/>
                    <a:pt x="29710" y="300"/>
                  </a:cubicBezTo>
                  <a:lnTo>
                    <a:pt x="17829" y="300"/>
                  </a:lnTo>
                  <a:lnTo>
                    <a:pt x="14377" y="3751"/>
                  </a:lnTo>
                  <a:lnTo>
                    <a:pt x="11467" y="3751"/>
                  </a:lnTo>
                  <a:lnTo>
                    <a:pt x="11467" y="357"/>
                  </a:lnTo>
                  <a:lnTo>
                    <a:pt x="0" y="357"/>
                  </a:lnTo>
                  <a:lnTo>
                    <a:pt x="0" y="599"/>
                  </a:lnTo>
                  <a:lnTo>
                    <a:pt x="11225" y="599"/>
                  </a:lnTo>
                  <a:lnTo>
                    <a:pt x="11225" y="3979"/>
                  </a:lnTo>
                  <a:lnTo>
                    <a:pt x="14491" y="3979"/>
                  </a:lnTo>
                  <a:lnTo>
                    <a:pt x="17943" y="542"/>
                  </a:lnTo>
                  <a:lnTo>
                    <a:pt x="29710" y="542"/>
                  </a:lnTo>
                  <a:cubicBezTo>
                    <a:pt x="29767" y="656"/>
                    <a:pt x="29952" y="770"/>
                    <a:pt x="30066" y="770"/>
                  </a:cubicBezTo>
                  <a:cubicBezTo>
                    <a:pt x="30309" y="770"/>
                    <a:pt x="30480" y="599"/>
                    <a:pt x="30480" y="414"/>
                  </a:cubicBezTo>
                  <a:cubicBezTo>
                    <a:pt x="30480" y="185"/>
                    <a:pt x="30309" y="0"/>
                    <a:pt x="3006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 rot="-5400000">
              <a:off x="5265885" y="3473528"/>
              <a:ext cx="1480916" cy="183037"/>
            </a:xfrm>
            <a:custGeom>
              <a:avLst/>
              <a:gdLst/>
              <a:ahLst/>
              <a:cxnLst/>
              <a:rect l="l" t="t" r="r" b="b"/>
              <a:pathLst>
                <a:path w="34046" h="4208" extrusionOk="0">
                  <a:moveTo>
                    <a:pt x="33632" y="0"/>
                  </a:moveTo>
                  <a:cubicBezTo>
                    <a:pt x="33518" y="0"/>
                    <a:pt x="33332" y="114"/>
                    <a:pt x="33275" y="228"/>
                  </a:cubicBezTo>
                  <a:lnTo>
                    <a:pt x="17757" y="228"/>
                  </a:lnTo>
                  <a:lnTo>
                    <a:pt x="14020" y="3980"/>
                  </a:lnTo>
                  <a:lnTo>
                    <a:pt x="12480" y="3980"/>
                  </a:lnTo>
                  <a:lnTo>
                    <a:pt x="12480" y="827"/>
                  </a:lnTo>
                  <a:lnTo>
                    <a:pt x="0" y="827"/>
                  </a:lnTo>
                  <a:lnTo>
                    <a:pt x="0" y="1070"/>
                  </a:lnTo>
                  <a:lnTo>
                    <a:pt x="12238" y="1070"/>
                  </a:lnTo>
                  <a:lnTo>
                    <a:pt x="12238" y="4208"/>
                  </a:lnTo>
                  <a:lnTo>
                    <a:pt x="14135" y="4208"/>
                  </a:lnTo>
                  <a:lnTo>
                    <a:pt x="17886" y="471"/>
                  </a:lnTo>
                  <a:lnTo>
                    <a:pt x="33275" y="471"/>
                  </a:lnTo>
                  <a:cubicBezTo>
                    <a:pt x="33332" y="642"/>
                    <a:pt x="33518" y="770"/>
                    <a:pt x="33632" y="770"/>
                  </a:cubicBezTo>
                  <a:cubicBezTo>
                    <a:pt x="33874" y="770"/>
                    <a:pt x="34046" y="585"/>
                    <a:pt x="34046" y="357"/>
                  </a:cubicBezTo>
                  <a:cubicBezTo>
                    <a:pt x="34046" y="171"/>
                    <a:pt x="33874" y="0"/>
                    <a:pt x="3363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 rot="-5400000">
              <a:off x="5330414" y="3589558"/>
              <a:ext cx="1245768" cy="186126"/>
            </a:xfrm>
            <a:custGeom>
              <a:avLst/>
              <a:gdLst/>
              <a:ahLst/>
              <a:cxnLst/>
              <a:rect l="l" t="t" r="r" b="b"/>
              <a:pathLst>
                <a:path w="28640" h="4279" extrusionOk="0">
                  <a:moveTo>
                    <a:pt x="28283" y="0"/>
                  </a:moveTo>
                  <a:cubicBezTo>
                    <a:pt x="28098" y="0"/>
                    <a:pt x="27984" y="57"/>
                    <a:pt x="27927" y="243"/>
                  </a:cubicBezTo>
                  <a:lnTo>
                    <a:pt x="17829" y="243"/>
                  </a:lnTo>
                  <a:lnTo>
                    <a:pt x="14020" y="4036"/>
                  </a:lnTo>
                  <a:lnTo>
                    <a:pt x="13250" y="4036"/>
                  </a:lnTo>
                  <a:lnTo>
                    <a:pt x="13250" y="1255"/>
                  </a:lnTo>
                  <a:lnTo>
                    <a:pt x="0" y="1255"/>
                  </a:lnTo>
                  <a:lnTo>
                    <a:pt x="0" y="1483"/>
                  </a:lnTo>
                  <a:lnTo>
                    <a:pt x="13008" y="1483"/>
                  </a:lnTo>
                  <a:lnTo>
                    <a:pt x="13008" y="4279"/>
                  </a:lnTo>
                  <a:lnTo>
                    <a:pt x="14078" y="4279"/>
                  </a:lnTo>
                  <a:lnTo>
                    <a:pt x="17886" y="471"/>
                  </a:lnTo>
                  <a:lnTo>
                    <a:pt x="27927" y="471"/>
                  </a:lnTo>
                  <a:cubicBezTo>
                    <a:pt x="27984" y="656"/>
                    <a:pt x="28098" y="713"/>
                    <a:pt x="28283" y="713"/>
                  </a:cubicBezTo>
                  <a:cubicBezTo>
                    <a:pt x="28454" y="713"/>
                    <a:pt x="28640" y="599"/>
                    <a:pt x="28640" y="357"/>
                  </a:cubicBezTo>
                  <a:cubicBezTo>
                    <a:pt x="28640" y="114"/>
                    <a:pt x="28454" y="0"/>
                    <a:pt x="282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-5400000">
              <a:off x="5370411" y="3676053"/>
              <a:ext cx="1059686" cy="199219"/>
            </a:xfrm>
            <a:custGeom>
              <a:avLst/>
              <a:gdLst/>
              <a:ahLst/>
              <a:cxnLst/>
              <a:rect l="l" t="t" r="r" b="b"/>
              <a:pathLst>
                <a:path w="24362" h="4580" extrusionOk="0">
                  <a:moveTo>
                    <a:pt x="24004" y="1"/>
                  </a:moveTo>
                  <a:cubicBezTo>
                    <a:pt x="23819" y="1"/>
                    <a:pt x="23705" y="129"/>
                    <a:pt x="23648" y="300"/>
                  </a:cubicBezTo>
                  <a:lnTo>
                    <a:pt x="17700" y="300"/>
                  </a:lnTo>
                  <a:lnTo>
                    <a:pt x="14020" y="3980"/>
                  </a:lnTo>
                  <a:lnTo>
                    <a:pt x="14020" y="1613"/>
                  </a:lnTo>
                  <a:lnTo>
                    <a:pt x="0" y="1613"/>
                  </a:lnTo>
                  <a:lnTo>
                    <a:pt x="0" y="1841"/>
                  </a:lnTo>
                  <a:lnTo>
                    <a:pt x="13778" y="1841"/>
                  </a:lnTo>
                  <a:lnTo>
                    <a:pt x="13778" y="4579"/>
                  </a:lnTo>
                  <a:lnTo>
                    <a:pt x="17829" y="543"/>
                  </a:lnTo>
                  <a:lnTo>
                    <a:pt x="23648" y="543"/>
                  </a:lnTo>
                  <a:cubicBezTo>
                    <a:pt x="23705" y="657"/>
                    <a:pt x="23819" y="771"/>
                    <a:pt x="24004" y="771"/>
                  </a:cubicBezTo>
                  <a:cubicBezTo>
                    <a:pt x="24176" y="771"/>
                    <a:pt x="24361" y="600"/>
                    <a:pt x="24361" y="414"/>
                  </a:cubicBezTo>
                  <a:cubicBezTo>
                    <a:pt x="24361" y="186"/>
                    <a:pt x="24176" y="1"/>
                    <a:pt x="2400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-5400000">
              <a:off x="5334134" y="3789929"/>
              <a:ext cx="935588" cy="95564"/>
            </a:xfrm>
            <a:custGeom>
              <a:avLst/>
              <a:gdLst/>
              <a:ahLst/>
              <a:cxnLst/>
              <a:rect l="l" t="t" r="r" b="b"/>
              <a:pathLst>
                <a:path w="21509" h="2197" extrusionOk="0">
                  <a:moveTo>
                    <a:pt x="21095" y="0"/>
                  </a:moveTo>
                  <a:cubicBezTo>
                    <a:pt x="20966" y="0"/>
                    <a:pt x="20795" y="128"/>
                    <a:pt x="20738" y="243"/>
                  </a:cubicBezTo>
                  <a:lnTo>
                    <a:pt x="16987" y="243"/>
                  </a:lnTo>
                  <a:lnTo>
                    <a:pt x="15261" y="1968"/>
                  </a:lnTo>
                  <a:lnTo>
                    <a:pt x="0" y="1968"/>
                  </a:lnTo>
                  <a:lnTo>
                    <a:pt x="0" y="2197"/>
                  </a:lnTo>
                  <a:lnTo>
                    <a:pt x="15390" y="2197"/>
                  </a:lnTo>
                  <a:lnTo>
                    <a:pt x="17116" y="485"/>
                  </a:lnTo>
                  <a:lnTo>
                    <a:pt x="20738" y="485"/>
                  </a:lnTo>
                  <a:cubicBezTo>
                    <a:pt x="20795" y="656"/>
                    <a:pt x="20966" y="713"/>
                    <a:pt x="21095" y="713"/>
                  </a:cubicBezTo>
                  <a:cubicBezTo>
                    <a:pt x="21323" y="713"/>
                    <a:pt x="21508" y="599"/>
                    <a:pt x="21508" y="357"/>
                  </a:cubicBezTo>
                  <a:cubicBezTo>
                    <a:pt x="21508" y="186"/>
                    <a:pt x="21323" y="0"/>
                    <a:pt x="2109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5400000">
              <a:off x="5331634" y="3818442"/>
              <a:ext cx="868602" cy="105525"/>
            </a:xfrm>
            <a:custGeom>
              <a:avLst/>
              <a:gdLst/>
              <a:ahLst/>
              <a:cxnLst/>
              <a:rect l="l" t="t" r="r" b="b"/>
              <a:pathLst>
                <a:path w="19969" h="2426" extrusionOk="0">
                  <a:moveTo>
                    <a:pt x="19540" y="1"/>
                  </a:moveTo>
                  <a:cubicBezTo>
                    <a:pt x="19426" y="1"/>
                    <a:pt x="19255" y="115"/>
                    <a:pt x="19184" y="286"/>
                  </a:cubicBezTo>
                  <a:lnTo>
                    <a:pt x="16516" y="286"/>
                  </a:lnTo>
                  <a:lnTo>
                    <a:pt x="14620" y="2197"/>
                  </a:lnTo>
                  <a:lnTo>
                    <a:pt x="0" y="2197"/>
                  </a:lnTo>
                  <a:lnTo>
                    <a:pt x="0" y="2425"/>
                  </a:lnTo>
                  <a:lnTo>
                    <a:pt x="14734" y="2425"/>
                  </a:lnTo>
                  <a:lnTo>
                    <a:pt x="16631" y="529"/>
                  </a:lnTo>
                  <a:lnTo>
                    <a:pt x="19184" y="529"/>
                  </a:lnTo>
                  <a:cubicBezTo>
                    <a:pt x="19255" y="643"/>
                    <a:pt x="19426" y="771"/>
                    <a:pt x="19540" y="771"/>
                  </a:cubicBezTo>
                  <a:cubicBezTo>
                    <a:pt x="19783" y="771"/>
                    <a:pt x="19968" y="586"/>
                    <a:pt x="19968" y="414"/>
                  </a:cubicBezTo>
                  <a:cubicBezTo>
                    <a:pt x="19968" y="172"/>
                    <a:pt x="19783" y="1"/>
                    <a:pt x="1954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-5400000">
              <a:off x="5163516" y="3683817"/>
              <a:ext cx="1119234" cy="124142"/>
            </a:xfrm>
            <a:custGeom>
              <a:avLst/>
              <a:gdLst/>
              <a:ahLst/>
              <a:cxnLst/>
              <a:rect l="l" t="t" r="r" b="b"/>
              <a:pathLst>
                <a:path w="25731" h="2854" extrusionOk="0">
                  <a:moveTo>
                    <a:pt x="25374" y="1"/>
                  </a:moveTo>
                  <a:cubicBezTo>
                    <a:pt x="25188" y="1"/>
                    <a:pt x="25074" y="129"/>
                    <a:pt x="25017" y="243"/>
                  </a:cubicBezTo>
                  <a:lnTo>
                    <a:pt x="13778" y="243"/>
                  </a:lnTo>
                  <a:lnTo>
                    <a:pt x="13778" y="2625"/>
                  </a:lnTo>
                  <a:lnTo>
                    <a:pt x="0" y="2625"/>
                  </a:lnTo>
                  <a:lnTo>
                    <a:pt x="0" y="2853"/>
                  </a:lnTo>
                  <a:lnTo>
                    <a:pt x="14020" y="2853"/>
                  </a:lnTo>
                  <a:lnTo>
                    <a:pt x="14020" y="486"/>
                  </a:lnTo>
                  <a:lnTo>
                    <a:pt x="25017" y="486"/>
                  </a:lnTo>
                  <a:cubicBezTo>
                    <a:pt x="25074" y="657"/>
                    <a:pt x="25188" y="771"/>
                    <a:pt x="25374" y="771"/>
                  </a:cubicBezTo>
                  <a:cubicBezTo>
                    <a:pt x="25545" y="771"/>
                    <a:pt x="25730" y="600"/>
                    <a:pt x="25730" y="357"/>
                  </a:cubicBezTo>
                  <a:cubicBezTo>
                    <a:pt x="25730" y="186"/>
                    <a:pt x="25545" y="1"/>
                    <a:pt x="253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 rot="-5400000">
              <a:off x="5189572" y="3740886"/>
              <a:ext cx="982130" cy="147109"/>
            </a:xfrm>
            <a:custGeom>
              <a:avLst/>
              <a:gdLst/>
              <a:ahLst/>
              <a:cxnLst/>
              <a:rect l="l" t="t" r="r" b="b"/>
              <a:pathLst>
                <a:path w="22579" h="3382" extrusionOk="0">
                  <a:moveTo>
                    <a:pt x="22165" y="1"/>
                  </a:moveTo>
                  <a:cubicBezTo>
                    <a:pt x="22036" y="1"/>
                    <a:pt x="21865" y="58"/>
                    <a:pt x="21808" y="229"/>
                  </a:cubicBezTo>
                  <a:lnTo>
                    <a:pt x="12837" y="229"/>
                  </a:lnTo>
                  <a:lnTo>
                    <a:pt x="12837" y="3153"/>
                  </a:lnTo>
                  <a:lnTo>
                    <a:pt x="0" y="3153"/>
                  </a:lnTo>
                  <a:lnTo>
                    <a:pt x="0" y="3381"/>
                  </a:lnTo>
                  <a:lnTo>
                    <a:pt x="13065" y="3381"/>
                  </a:lnTo>
                  <a:lnTo>
                    <a:pt x="13065" y="471"/>
                  </a:lnTo>
                  <a:lnTo>
                    <a:pt x="21808" y="471"/>
                  </a:lnTo>
                  <a:cubicBezTo>
                    <a:pt x="21865" y="657"/>
                    <a:pt x="22036" y="714"/>
                    <a:pt x="22165" y="714"/>
                  </a:cubicBezTo>
                  <a:cubicBezTo>
                    <a:pt x="22393" y="714"/>
                    <a:pt x="22578" y="586"/>
                    <a:pt x="22578" y="357"/>
                  </a:cubicBezTo>
                  <a:cubicBezTo>
                    <a:pt x="22578" y="115"/>
                    <a:pt x="22393" y="1"/>
                    <a:pt x="22165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5194836" y="3787124"/>
              <a:ext cx="868602" cy="168161"/>
            </a:xfrm>
            <a:custGeom>
              <a:avLst/>
              <a:gdLst/>
              <a:ahLst/>
              <a:cxnLst/>
              <a:rect l="l" t="t" r="r" b="b"/>
              <a:pathLst>
                <a:path w="19969" h="3866" extrusionOk="0">
                  <a:moveTo>
                    <a:pt x="19540" y="1"/>
                  </a:moveTo>
                  <a:cubicBezTo>
                    <a:pt x="19426" y="1"/>
                    <a:pt x="19255" y="115"/>
                    <a:pt x="19184" y="300"/>
                  </a:cubicBezTo>
                  <a:lnTo>
                    <a:pt x="11995" y="300"/>
                  </a:lnTo>
                  <a:lnTo>
                    <a:pt x="11995" y="3623"/>
                  </a:lnTo>
                  <a:lnTo>
                    <a:pt x="0" y="3623"/>
                  </a:lnTo>
                  <a:lnTo>
                    <a:pt x="0" y="3866"/>
                  </a:lnTo>
                  <a:lnTo>
                    <a:pt x="12238" y="3866"/>
                  </a:lnTo>
                  <a:lnTo>
                    <a:pt x="12238" y="528"/>
                  </a:lnTo>
                  <a:lnTo>
                    <a:pt x="19184" y="528"/>
                  </a:lnTo>
                  <a:cubicBezTo>
                    <a:pt x="19255" y="657"/>
                    <a:pt x="19426" y="771"/>
                    <a:pt x="19540" y="771"/>
                  </a:cubicBezTo>
                  <a:cubicBezTo>
                    <a:pt x="19783" y="771"/>
                    <a:pt x="19968" y="585"/>
                    <a:pt x="19968" y="414"/>
                  </a:cubicBezTo>
                  <a:cubicBezTo>
                    <a:pt x="19968" y="172"/>
                    <a:pt x="19783" y="1"/>
                    <a:pt x="1954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rot="-5400000">
              <a:off x="5215324" y="3849151"/>
              <a:ext cx="733977" cy="178731"/>
            </a:xfrm>
            <a:custGeom>
              <a:avLst/>
              <a:gdLst/>
              <a:ahLst/>
              <a:cxnLst/>
              <a:rect l="l" t="t" r="r" b="b"/>
              <a:pathLst>
                <a:path w="16874" h="4109" extrusionOk="0">
                  <a:moveTo>
                    <a:pt x="16516" y="0"/>
                  </a:moveTo>
                  <a:cubicBezTo>
                    <a:pt x="16331" y="0"/>
                    <a:pt x="16217" y="129"/>
                    <a:pt x="16160" y="300"/>
                  </a:cubicBezTo>
                  <a:lnTo>
                    <a:pt x="11111" y="300"/>
                  </a:lnTo>
                  <a:lnTo>
                    <a:pt x="11111" y="3866"/>
                  </a:lnTo>
                  <a:lnTo>
                    <a:pt x="0" y="3866"/>
                  </a:lnTo>
                  <a:lnTo>
                    <a:pt x="0" y="4108"/>
                  </a:lnTo>
                  <a:lnTo>
                    <a:pt x="11339" y="4108"/>
                  </a:lnTo>
                  <a:lnTo>
                    <a:pt x="11339" y="542"/>
                  </a:lnTo>
                  <a:lnTo>
                    <a:pt x="16160" y="542"/>
                  </a:lnTo>
                  <a:cubicBezTo>
                    <a:pt x="16217" y="657"/>
                    <a:pt x="16331" y="785"/>
                    <a:pt x="16516" y="785"/>
                  </a:cubicBezTo>
                  <a:cubicBezTo>
                    <a:pt x="16759" y="785"/>
                    <a:pt x="16873" y="599"/>
                    <a:pt x="16873" y="428"/>
                  </a:cubicBezTo>
                  <a:cubicBezTo>
                    <a:pt x="16873" y="186"/>
                    <a:pt x="16759" y="0"/>
                    <a:pt x="165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5400000">
              <a:off x="5841900" y="4018530"/>
              <a:ext cx="465336" cy="108613"/>
            </a:xfrm>
            <a:custGeom>
              <a:avLst/>
              <a:gdLst/>
              <a:ahLst/>
              <a:cxnLst/>
              <a:rect l="l" t="t" r="r" b="b"/>
              <a:pathLst>
                <a:path w="10698" h="2497" extrusionOk="0">
                  <a:moveTo>
                    <a:pt x="0" y="1"/>
                  </a:moveTo>
                  <a:lnTo>
                    <a:pt x="0" y="243"/>
                  </a:lnTo>
                  <a:lnTo>
                    <a:pt x="10455" y="243"/>
                  </a:lnTo>
                  <a:lnTo>
                    <a:pt x="10455" y="2497"/>
                  </a:lnTo>
                  <a:lnTo>
                    <a:pt x="10697" y="2497"/>
                  </a:lnTo>
                  <a:lnTo>
                    <a:pt x="1069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 rot="-5400000">
              <a:off x="5874501" y="4051132"/>
              <a:ext cx="431191" cy="77556"/>
            </a:xfrm>
            <a:custGeom>
              <a:avLst/>
              <a:gdLst/>
              <a:ahLst/>
              <a:cxnLst/>
              <a:rect l="l" t="t" r="r" b="b"/>
              <a:pathLst>
                <a:path w="9913" h="1783" extrusionOk="0">
                  <a:moveTo>
                    <a:pt x="0" y="0"/>
                  </a:moveTo>
                  <a:lnTo>
                    <a:pt x="0" y="243"/>
                  </a:lnTo>
                  <a:lnTo>
                    <a:pt x="9685" y="243"/>
                  </a:lnTo>
                  <a:lnTo>
                    <a:pt x="9685" y="1783"/>
                  </a:lnTo>
                  <a:lnTo>
                    <a:pt x="9913" y="1783"/>
                  </a:lnTo>
                  <a:lnTo>
                    <a:pt x="991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5229613" y="3907503"/>
              <a:ext cx="620405" cy="175599"/>
            </a:xfrm>
            <a:custGeom>
              <a:avLst/>
              <a:gdLst/>
              <a:ahLst/>
              <a:cxnLst/>
              <a:rect l="l" t="t" r="r" b="b"/>
              <a:pathLst>
                <a:path w="14263" h="4037" extrusionOk="0">
                  <a:moveTo>
                    <a:pt x="13906" y="0"/>
                  </a:moveTo>
                  <a:cubicBezTo>
                    <a:pt x="13721" y="0"/>
                    <a:pt x="13607" y="57"/>
                    <a:pt x="13550" y="228"/>
                  </a:cubicBezTo>
                  <a:lnTo>
                    <a:pt x="10155" y="228"/>
                  </a:lnTo>
                  <a:lnTo>
                    <a:pt x="10155" y="3794"/>
                  </a:lnTo>
                  <a:lnTo>
                    <a:pt x="0" y="3794"/>
                  </a:lnTo>
                  <a:lnTo>
                    <a:pt x="0" y="4036"/>
                  </a:lnTo>
                  <a:lnTo>
                    <a:pt x="10398" y="4036"/>
                  </a:lnTo>
                  <a:lnTo>
                    <a:pt x="10398" y="471"/>
                  </a:lnTo>
                  <a:lnTo>
                    <a:pt x="13550" y="471"/>
                  </a:lnTo>
                  <a:cubicBezTo>
                    <a:pt x="13607" y="656"/>
                    <a:pt x="13721" y="713"/>
                    <a:pt x="13906" y="713"/>
                  </a:cubicBezTo>
                  <a:cubicBezTo>
                    <a:pt x="14078" y="713"/>
                    <a:pt x="14263" y="585"/>
                    <a:pt x="14263" y="357"/>
                  </a:cubicBezTo>
                  <a:cubicBezTo>
                    <a:pt x="14263" y="114"/>
                    <a:pt x="14078" y="0"/>
                    <a:pt x="1390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-5400000">
            <a:off x="9585747" y="3538422"/>
            <a:ext cx="397557" cy="4815133"/>
            <a:chOff x="9" y="2835115"/>
            <a:chExt cx="134668" cy="1631069"/>
          </a:xfrm>
        </p:grpSpPr>
        <p:sp>
          <p:nvSpPr>
            <p:cNvPr id="55" name="Google Shape;55;p2"/>
            <p:cNvSpPr/>
            <p:nvPr/>
          </p:nvSpPr>
          <p:spPr>
            <a:xfrm rot="-5400000">
              <a:off x="-655129" y="3676378"/>
              <a:ext cx="1497053" cy="82558"/>
            </a:xfrm>
            <a:custGeom>
              <a:avLst/>
              <a:gdLst/>
              <a:ahLst/>
              <a:cxnLst/>
              <a:rect l="l" t="t" r="r" b="b"/>
              <a:pathLst>
                <a:path w="34417" h="1898" extrusionOk="0">
                  <a:moveTo>
                    <a:pt x="34060" y="0"/>
                  </a:moveTo>
                  <a:cubicBezTo>
                    <a:pt x="33874" y="0"/>
                    <a:pt x="33760" y="57"/>
                    <a:pt x="33703" y="228"/>
                  </a:cubicBezTo>
                  <a:lnTo>
                    <a:pt x="21694" y="228"/>
                  </a:lnTo>
                  <a:lnTo>
                    <a:pt x="20268" y="1655"/>
                  </a:lnTo>
                  <a:lnTo>
                    <a:pt x="0" y="1655"/>
                  </a:lnTo>
                  <a:lnTo>
                    <a:pt x="0" y="1897"/>
                  </a:lnTo>
                  <a:lnTo>
                    <a:pt x="20382" y="1897"/>
                  </a:lnTo>
                  <a:lnTo>
                    <a:pt x="21751" y="471"/>
                  </a:lnTo>
                  <a:lnTo>
                    <a:pt x="33703" y="471"/>
                  </a:lnTo>
                  <a:cubicBezTo>
                    <a:pt x="33760" y="642"/>
                    <a:pt x="33874" y="713"/>
                    <a:pt x="34060" y="713"/>
                  </a:cubicBezTo>
                  <a:cubicBezTo>
                    <a:pt x="34288" y="713"/>
                    <a:pt x="34416" y="585"/>
                    <a:pt x="34416" y="357"/>
                  </a:cubicBezTo>
                  <a:cubicBezTo>
                    <a:pt x="34416" y="114"/>
                    <a:pt x="34288" y="0"/>
                    <a:pt x="3406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 rot="-5400000">
              <a:off x="-420003" y="3973575"/>
              <a:ext cx="912621" cy="72597"/>
            </a:xfrm>
            <a:custGeom>
              <a:avLst/>
              <a:gdLst/>
              <a:ahLst/>
              <a:cxnLst/>
              <a:rect l="l" t="t" r="r" b="b"/>
              <a:pathLst>
                <a:path w="20981" h="1669" extrusionOk="0">
                  <a:moveTo>
                    <a:pt x="20567" y="0"/>
                  </a:moveTo>
                  <a:cubicBezTo>
                    <a:pt x="20382" y="0"/>
                    <a:pt x="20210" y="185"/>
                    <a:pt x="20210" y="357"/>
                  </a:cubicBezTo>
                  <a:cubicBezTo>
                    <a:pt x="20210" y="414"/>
                    <a:pt x="20210" y="485"/>
                    <a:pt x="20268" y="542"/>
                  </a:cubicBezTo>
                  <a:lnTo>
                    <a:pt x="19383" y="1426"/>
                  </a:lnTo>
                  <a:lnTo>
                    <a:pt x="0" y="1426"/>
                  </a:lnTo>
                  <a:lnTo>
                    <a:pt x="0" y="1669"/>
                  </a:lnTo>
                  <a:lnTo>
                    <a:pt x="19440" y="1669"/>
                  </a:lnTo>
                  <a:lnTo>
                    <a:pt x="20382" y="713"/>
                  </a:lnTo>
                  <a:lnTo>
                    <a:pt x="20567" y="713"/>
                  </a:lnTo>
                  <a:cubicBezTo>
                    <a:pt x="20810" y="713"/>
                    <a:pt x="20981" y="599"/>
                    <a:pt x="20981" y="357"/>
                  </a:cubicBezTo>
                  <a:cubicBezTo>
                    <a:pt x="20981" y="185"/>
                    <a:pt x="20810" y="0"/>
                    <a:pt x="2056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 rot="-5400000">
              <a:off x="-388076" y="4029078"/>
              <a:ext cx="843156" cy="31057"/>
            </a:xfrm>
            <a:custGeom>
              <a:avLst/>
              <a:gdLst/>
              <a:ahLst/>
              <a:cxnLst/>
              <a:rect l="l" t="t" r="r" b="b"/>
              <a:pathLst>
                <a:path w="19384" h="714" extrusionOk="0">
                  <a:moveTo>
                    <a:pt x="19027" y="1"/>
                  </a:moveTo>
                  <a:cubicBezTo>
                    <a:pt x="18841" y="1"/>
                    <a:pt x="18727" y="72"/>
                    <a:pt x="18670" y="243"/>
                  </a:cubicBezTo>
                  <a:lnTo>
                    <a:pt x="0" y="243"/>
                  </a:lnTo>
                  <a:lnTo>
                    <a:pt x="0" y="486"/>
                  </a:lnTo>
                  <a:lnTo>
                    <a:pt x="18670" y="486"/>
                  </a:lnTo>
                  <a:cubicBezTo>
                    <a:pt x="18727" y="657"/>
                    <a:pt x="18841" y="714"/>
                    <a:pt x="19027" y="714"/>
                  </a:cubicBezTo>
                  <a:cubicBezTo>
                    <a:pt x="19198" y="714"/>
                    <a:pt x="19383" y="600"/>
                    <a:pt x="19383" y="357"/>
                  </a:cubicBezTo>
                  <a:cubicBezTo>
                    <a:pt x="19383" y="129"/>
                    <a:pt x="19198" y="1"/>
                    <a:pt x="1902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-5400000">
              <a:off x="-758457" y="3604107"/>
              <a:ext cx="1631069" cy="93085"/>
            </a:xfrm>
            <a:custGeom>
              <a:avLst/>
              <a:gdLst/>
              <a:ahLst/>
              <a:cxnLst/>
              <a:rect l="l" t="t" r="r" b="b"/>
              <a:pathLst>
                <a:path w="37498" h="2140" extrusionOk="0">
                  <a:moveTo>
                    <a:pt x="37140" y="1"/>
                  </a:moveTo>
                  <a:cubicBezTo>
                    <a:pt x="36969" y="1"/>
                    <a:pt x="36855" y="115"/>
                    <a:pt x="36784" y="243"/>
                  </a:cubicBezTo>
                  <a:lnTo>
                    <a:pt x="21523" y="243"/>
                  </a:lnTo>
                  <a:lnTo>
                    <a:pt x="19911" y="1897"/>
                  </a:lnTo>
                  <a:lnTo>
                    <a:pt x="0" y="1897"/>
                  </a:lnTo>
                  <a:lnTo>
                    <a:pt x="0" y="2140"/>
                  </a:lnTo>
                  <a:lnTo>
                    <a:pt x="20025" y="2140"/>
                  </a:lnTo>
                  <a:lnTo>
                    <a:pt x="21637" y="471"/>
                  </a:lnTo>
                  <a:lnTo>
                    <a:pt x="36784" y="471"/>
                  </a:lnTo>
                  <a:cubicBezTo>
                    <a:pt x="36855" y="657"/>
                    <a:pt x="36969" y="771"/>
                    <a:pt x="37140" y="771"/>
                  </a:cubicBezTo>
                  <a:cubicBezTo>
                    <a:pt x="37326" y="771"/>
                    <a:pt x="37497" y="600"/>
                    <a:pt x="37497" y="357"/>
                  </a:cubicBezTo>
                  <a:cubicBezTo>
                    <a:pt x="37497" y="172"/>
                    <a:pt x="37326" y="1"/>
                    <a:pt x="3714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950967" y="1114267"/>
            <a:ext cx="6991600" cy="2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950967" y="3405467"/>
            <a:ext cx="6991600" cy="49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87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3" name="Google Shape;63;p3"/>
          <p:cNvGrpSpPr/>
          <p:nvPr/>
        </p:nvGrpSpPr>
        <p:grpSpPr>
          <a:xfrm rot="10800000">
            <a:off x="9239838" y="-15"/>
            <a:ext cx="1795325" cy="3853739"/>
            <a:chOff x="5452016" y="2824589"/>
            <a:chExt cx="689908" cy="1480916"/>
          </a:xfrm>
        </p:grpSpPr>
        <p:sp>
          <p:nvSpPr>
            <p:cNvPr id="64" name="Google Shape;64;p3"/>
            <p:cNvSpPr/>
            <p:nvPr/>
          </p:nvSpPr>
          <p:spPr>
            <a:xfrm rot="-5400000">
              <a:off x="5392462" y="3556043"/>
              <a:ext cx="1325804" cy="173120"/>
            </a:xfrm>
            <a:custGeom>
              <a:avLst/>
              <a:gdLst/>
              <a:ahLst/>
              <a:cxnLst/>
              <a:rect l="l" t="t" r="r" b="b"/>
              <a:pathLst>
                <a:path w="30480" h="3980" extrusionOk="0">
                  <a:moveTo>
                    <a:pt x="30066" y="0"/>
                  </a:moveTo>
                  <a:cubicBezTo>
                    <a:pt x="29952" y="0"/>
                    <a:pt x="29767" y="114"/>
                    <a:pt x="29710" y="300"/>
                  </a:cubicBezTo>
                  <a:lnTo>
                    <a:pt x="17829" y="300"/>
                  </a:lnTo>
                  <a:lnTo>
                    <a:pt x="14377" y="3751"/>
                  </a:lnTo>
                  <a:lnTo>
                    <a:pt x="11467" y="3751"/>
                  </a:lnTo>
                  <a:lnTo>
                    <a:pt x="11467" y="357"/>
                  </a:lnTo>
                  <a:lnTo>
                    <a:pt x="0" y="357"/>
                  </a:lnTo>
                  <a:lnTo>
                    <a:pt x="0" y="599"/>
                  </a:lnTo>
                  <a:lnTo>
                    <a:pt x="11225" y="599"/>
                  </a:lnTo>
                  <a:lnTo>
                    <a:pt x="11225" y="3979"/>
                  </a:lnTo>
                  <a:lnTo>
                    <a:pt x="14491" y="3979"/>
                  </a:lnTo>
                  <a:lnTo>
                    <a:pt x="17943" y="542"/>
                  </a:lnTo>
                  <a:lnTo>
                    <a:pt x="29710" y="542"/>
                  </a:lnTo>
                  <a:cubicBezTo>
                    <a:pt x="29767" y="656"/>
                    <a:pt x="29952" y="770"/>
                    <a:pt x="30066" y="770"/>
                  </a:cubicBezTo>
                  <a:cubicBezTo>
                    <a:pt x="30309" y="770"/>
                    <a:pt x="30480" y="599"/>
                    <a:pt x="30480" y="414"/>
                  </a:cubicBezTo>
                  <a:cubicBezTo>
                    <a:pt x="30480" y="185"/>
                    <a:pt x="30309" y="0"/>
                    <a:pt x="3006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 rot="-5400000">
              <a:off x="5265885" y="3473528"/>
              <a:ext cx="1480916" cy="183037"/>
            </a:xfrm>
            <a:custGeom>
              <a:avLst/>
              <a:gdLst/>
              <a:ahLst/>
              <a:cxnLst/>
              <a:rect l="l" t="t" r="r" b="b"/>
              <a:pathLst>
                <a:path w="34046" h="4208" extrusionOk="0">
                  <a:moveTo>
                    <a:pt x="33632" y="0"/>
                  </a:moveTo>
                  <a:cubicBezTo>
                    <a:pt x="33518" y="0"/>
                    <a:pt x="33332" y="114"/>
                    <a:pt x="33275" y="228"/>
                  </a:cubicBezTo>
                  <a:lnTo>
                    <a:pt x="17757" y="228"/>
                  </a:lnTo>
                  <a:lnTo>
                    <a:pt x="14020" y="3980"/>
                  </a:lnTo>
                  <a:lnTo>
                    <a:pt x="12480" y="3980"/>
                  </a:lnTo>
                  <a:lnTo>
                    <a:pt x="12480" y="827"/>
                  </a:lnTo>
                  <a:lnTo>
                    <a:pt x="0" y="827"/>
                  </a:lnTo>
                  <a:lnTo>
                    <a:pt x="0" y="1070"/>
                  </a:lnTo>
                  <a:lnTo>
                    <a:pt x="12238" y="1070"/>
                  </a:lnTo>
                  <a:lnTo>
                    <a:pt x="12238" y="4208"/>
                  </a:lnTo>
                  <a:lnTo>
                    <a:pt x="14135" y="4208"/>
                  </a:lnTo>
                  <a:lnTo>
                    <a:pt x="17886" y="471"/>
                  </a:lnTo>
                  <a:lnTo>
                    <a:pt x="33275" y="471"/>
                  </a:lnTo>
                  <a:cubicBezTo>
                    <a:pt x="33332" y="642"/>
                    <a:pt x="33518" y="770"/>
                    <a:pt x="33632" y="770"/>
                  </a:cubicBezTo>
                  <a:cubicBezTo>
                    <a:pt x="33874" y="770"/>
                    <a:pt x="34046" y="585"/>
                    <a:pt x="34046" y="357"/>
                  </a:cubicBezTo>
                  <a:cubicBezTo>
                    <a:pt x="34046" y="171"/>
                    <a:pt x="33874" y="0"/>
                    <a:pt x="3363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 rot="-5400000">
              <a:off x="5330414" y="3589558"/>
              <a:ext cx="1245768" cy="186126"/>
            </a:xfrm>
            <a:custGeom>
              <a:avLst/>
              <a:gdLst/>
              <a:ahLst/>
              <a:cxnLst/>
              <a:rect l="l" t="t" r="r" b="b"/>
              <a:pathLst>
                <a:path w="28640" h="4279" extrusionOk="0">
                  <a:moveTo>
                    <a:pt x="28283" y="0"/>
                  </a:moveTo>
                  <a:cubicBezTo>
                    <a:pt x="28098" y="0"/>
                    <a:pt x="27984" y="57"/>
                    <a:pt x="27927" y="243"/>
                  </a:cubicBezTo>
                  <a:lnTo>
                    <a:pt x="17829" y="243"/>
                  </a:lnTo>
                  <a:lnTo>
                    <a:pt x="14020" y="4036"/>
                  </a:lnTo>
                  <a:lnTo>
                    <a:pt x="13250" y="4036"/>
                  </a:lnTo>
                  <a:lnTo>
                    <a:pt x="13250" y="1255"/>
                  </a:lnTo>
                  <a:lnTo>
                    <a:pt x="0" y="1255"/>
                  </a:lnTo>
                  <a:lnTo>
                    <a:pt x="0" y="1483"/>
                  </a:lnTo>
                  <a:lnTo>
                    <a:pt x="13008" y="1483"/>
                  </a:lnTo>
                  <a:lnTo>
                    <a:pt x="13008" y="4279"/>
                  </a:lnTo>
                  <a:lnTo>
                    <a:pt x="14078" y="4279"/>
                  </a:lnTo>
                  <a:lnTo>
                    <a:pt x="17886" y="471"/>
                  </a:lnTo>
                  <a:lnTo>
                    <a:pt x="27927" y="471"/>
                  </a:lnTo>
                  <a:cubicBezTo>
                    <a:pt x="27984" y="656"/>
                    <a:pt x="28098" y="713"/>
                    <a:pt x="28283" y="713"/>
                  </a:cubicBezTo>
                  <a:cubicBezTo>
                    <a:pt x="28454" y="713"/>
                    <a:pt x="28640" y="599"/>
                    <a:pt x="28640" y="357"/>
                  </a:cubicBezTo>
                  <a:cubicBezTo>
                    <a:pt x="28640" y="114"/>
                    <a:pt x="28454" y="0"/>
                    <a:pt x="282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 rot="-5400000">
              <a:off x="5370411" y="3676053"/>
              <a:ext cx="1059686" cy="199219"/>
            </a:xfrm>
            <a:custGeom>
              <a:avLst/>
              <a:gdLst/>
              <a:ahLst/>
              <a:cxnLst/>
              <a:rect l="l" t="t" r="r" b="b"/>
              <a:pathLst>
                <a:path w="24362" h="4580" extrusionOk="0">
                  <a:moveTo>
                    <a:pt x="24004" y="1"/>
                  </a:moveTo>
                  <a:cubicBezTo>
                    <a:pt x="23819" y="1"/>
                    <a:pt x="23705" y="129"/>
                    <a:pt x="23648" y="300"/>
                  </a:cubicBezTo>
                  <a:lnTo>
                    <a:pt x="17700" y="300"/>
                  </a:lnTo>
                  <a:lnTo>
                    <a:pt x="14020" y="3980"/>
                  </a:lnTo>
                  <a:lnTo>
                    <a:pt x="14020" y="1613"/>
                  </a:lnTo>
                  <a:lnTo>
                    <a:pt x="0" y="1613"/>
                  </a:lnTo>
                  <a:lnTo>
                    <a:pt x="0" y="1841"/>
                  </a:lnTo>
                  <a:lnTo>
                    <a:pt x="13778" y="1841"/>
                  </a:lnTo>
                  <a:lnTo>
                    <a:pt x="13778" y="4579"/>
                  </a:lnTo>
                  <a:lnTo>
                    <a:pt x="17829" y="543"/>
                  </a:lnTo>
                  <a:lnTo>
                    <a:pt x="23648" y="543"/>
                  </a:lnTo>
                  <a:cubicBezTo>
                    <a:pt x="23705" y="657"/>
                    <a:pt x="23819" y="771"/>
                    <a:pt x="24004" y="771"/>
                  </a:cubicBezTo>
                  <a:cubicBezTo>
                    <a:pt x="24176" y="771"/>
                    <a:pt x="24361" y="600"/>
                    <a:pt x="24361" y="414"/>
                  </a:cubicBezTo>
                  <a:cubicBezTo>
                    <a:pt x="24361" y="186"/>
                    <a:pt x="24176" y="1"/>
                    <a:pt x="2400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 rot="-5400000">
              <a:off x="5334134" y="3789929"/>
              <a:ext cx="935588" cy="95564"/>
            </a:xfrm>
            <a:custGeom>
              <a:avLst/>
              <a:gdLst/>
              <a:ahLst/>
              <a:cxnLst/>
              <a:rect l="l" t="t" r="r" b="b"/>
              <a:pathLst>
                <a:path w="21509" h="2197" extrusionOk="0">
                  <a:moveTo>
                    <a:pt x="21095" y="0"/>
                  </a:moveTo>
                  <a:cubicBezTo>
                    <a:pt x="20966" y="0"/>
                    <a:pt x="20795" y="128"/>
                    <a:pt x="20738" y="243"/>
                  </a:cubicBezTo>
                  <a:lnTo>
                    <a:pt x="16987" y="243"/>
                  </a:lnTo>
                  <a:lnTo>
                    <a:pt x="15261" y="1968"/>
                  </a:lnTo>
                  <a:lnTo>
                    <a:pt x="0" y="1968"/>
                  </a:lnTo>
                  <a:lnTo>
                    <a:pt x="0" y="2197"/>
                  </a:lnTo>
                  <a:lnTo>
                    <a:pt x="15390" y="2197"/>
                  </a:lnTo>
                  <a:lnTo>
                    <a:pt x="17116" y="485"/>
                  </a:lnTo>
                  <a:lnTo>
                    <a:pt x="20738" y="485"/>
                  </a:lnTo>
                  <a:cubicBezTo>
                    <a:pt x="20795" y="656"/>
                    <a:pt x="20966" y="713"/>
                    <a:pt x="21095" y="713"/>
                  </a:cubicBezTo>
                  <a:cubicBezTo>
                    <a:pt x="21323" y="713"/>
                    <a:pt x="21508" y="599"/>
                    <a:pt x="21508" y="357"/>
                  </a:cubicBezTo>
                  <a:cubicBezTo>
                    <a:pt x="21508" y="186"/>
                    <a:pt x="21323" y="0"/>
                    <a:pt x="2109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rot="-5400000">
              <a:off x="5331634" y="3818442"/>
              <a:ext cx="868602" cy="105525"/>
            </a:xfrm>
            <a:custGeom>
              <a:avLst/>
              <a:gdLst/>
              <a:ahLst/>
              <a:cxnLst/>
              <a:rect l="l" t="t" r="r" b="b"/>
              <a:pathLst>
                <a:path w="19969" h="2426" extrusionOk="0">
                  <a:moveTo>
                    <a:pt x="19540" y="1"/>
                  </a:moveTo>
                  <a:cubicBezTo>
                    <a:pt x="19426" y="1"/>
                    <a:pt x="19255" y="115"/>
                    <a:pt x="19184" y="286"/>
                  </a:cubicBezTo>
                  <a:lnTo>
                    <a:pt x="16516" y="286"/>
                  </a:lnTo>
                  <a:lnTo>
                    <a:pt x="14620" y="2197"/>
                  </a:lnTo>
                  <a:lnTo>
                    <a:pt x="0" y="2197"/>
                  </a:lnTo>
                  <a:lnTo>
                    <a:pt x="0" y="2425"/>
                  </a:lnTo>
                  <a:lnTo>
                    <a:pt x="14734" y="2425"/>
                  </a:lnTo>
                  <a:lnTo>
                    <a:pt x="16631" y="529"/>
                  </a:lnTo>
                  <a:lnTo>
                    <a:pt x="19184" y="529"/>
                  </a:lnTo>
                  <a:cubicBezTo>
                    <a:pt x="19255" y="643"/>
                    <a:pt x="19426" y="771"/>
                    <a:pt x="19540" y="771"/>
                  </a:cubicBezTo>
                  <a:cubicBezTo>
                    <a:pt x="19783" y="771"/>
                    <a:pt x="19968" y="586"/>
                    <a:pt x="19968" y="414"/>
                  </a:cubicBezTo>
                  <a:cubicBezTo>
                    <a:pt x="19968" y="172"/>
                    <a:pt x="19783" y="1"/>
                    <a:pt x="1954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rot="-5400000">
              <a:off x="5163516" y="3683817"/>
              <a:ext cx="1119234" cy="124142"/>
            </a:xfrm>
            <a:custGeom>
              <a:avLst/>
              <a:gdLst/>
              <a:ahLst/>
              <a:cxnLst/>
              <a:rect l="l" t="t" r="r" b="b"/>
              <a:pathLst>
                <a:path w="25731" h="2854" extrusionOk="0">
                  <a:moveTo>
                    <a:pt x="25374" y="1"/>
                  </a:moveTo>
                  <a:cubicBezTo>
                    <a:pt x="25188" y="1"/>
                    <a:pt x="25074" y="129"/>
                    <a:pt x="25017" y="243"/>
                  </a:cubicBezTo>
                  <a:lnTo>
                    <a:pt x="13778" y="243"/>
                  </a:lnTo>
                  <a:lnTo>
                    <a:pt x="13778" y="2625"/>
                  </a:lnTo>
                  <a:lnTo>
                    <a:pt x="0" y="2625"/>
                  </a:lnTo>
                  <a:lnTo>
                    <a:pt x="0" y="2853"/>
                  </a:lnTo>
                  <a:lnTo>
                    <a:pt x="14020" y="2853"/>
                  </a:lnTo>
                  <a:lnTo>
                    <a:pt x="14020" y="486"/>
                  </a:lnTo>
                  <a:lnTo>
                    <a:pt x="25017" y="486"/>
                  </a:lnTo>
                  <a:cubicBezTo>
                    <a:pt x="25074" y="657"/>
                    <a:pt x="25188" y="771"/>
                    <a:pt x="25374" y="771"/>
                  </a:cubicBezTo>
                  <a:cubicBezTo>
                    <a:pt x="25545" y="771"/>
                    <a:pt x="25730" y="600"/>
                    <a:pt x="25730" y="357"/>
                  </a:cubicBezTo>
                  <a:cubicBezTo>
                    <a:pt x="25730" y="186"/>
                    <a:pt x="25545" y="1"/>
                    <a:pt x="253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rot="-5400000">
              <a:off x="5189572" y="3740886"/>
              <a:ext cx="982130" cy="147109"/>
            </a:xfrm>
            <a:custGeom>
              <a:avLst/>
              <a:gdLst/>
              <a:ahLst/>
              <a:cxnLst/>
              <a:rect l="l" t="t" r="r" b="b"/>
              <a:pathLst>
                <a:path w="22579" h="3382" extrusionOk="0">
                  <a:moveTo>
                    <a:pt x="22165" y="1"/>
                  </a:moveTo>
                  <a:cubicBezTo>
                    <a:pt x="22036" y="1"/>
                    <a:pt x="21865" y="58"/>
                    <a:pt x="21808" y="229"/>
                  </a:cubicBezTo>
                  <a:lnTo>
                    <a:pt x="12837" y="229"/>
                  </a:lnTo>
                  <a:lnTo>
                    <a:pt x="12837" y="3153"/>
                  </a:lnTo>
                  <a:lnTo>
                    <a:pt x="0" y="3153"/>
                  </a:lnTo>
                  <a:lnTo>
                    <a:pt x="0" y="3381"/>
                  </a:lnTo>
                  <a:lnTo>
                    <a:pt x="13065" y="3381"/>
                  </a:lnTo>
                  <a:lnTo>
                    <a:pt x="13065" y="471"/>
                  </a:lnTo>
                  <a:lnTo>
                    <a:pt x="21808" y="471"/>
                  </a:lnTo>
                  <a:cubicBezTo>
                    <a:pt x="21865" y="657"/>
                    <a:pt x="22036" y="714"/>
                    <a:pt x="22165" y="714"/>
                  </a:cubicBezTo>
                  <a:cubicBezTo>
                    <a:pt x="22393" y="714"/>
                    <a:pt x="22578" y="586"/>
                    <a:pt x="22578" y="357"/>
                  </a:cubicBezTo>
                  <a:cubicBezTo>
                    <a:pt x="22578" y="115"/>
                    <a:pt x="22393" y="1"/>
                    <a:pt x="22165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 rot="-5400000">
              <a:off x="5194836" y="3787124"/>
              <a:ext cx="868602" cy="168161"/>
            </a:xfrm>
            <a:custGeom>
              <a:avLst/>
              <a:gdLst/>
              <a:ahLst/>
              <a:cxnLst/>
              <a:rect l="l" t="t" r="r" b="b"/>
              <a:pathLst>
                <a:path w="19969" h="3866" extrusionOk="0">
                  <a:moveTo>
                    <a:pt x="19540" y="1"/>
                  </a:moveTo>
                  <a:cubicBezTo>
                    <a:pt x="19426" y="1"/>
                    <a:pt x="19255" y="115"/>
                    <a:pt x="19184" y="300"/>
                  </a:cubicBezTo>
                  <a:lnTo>
                    <a:pt x="11995" y="300"/>
                  </a:lnTo>
                  <a:lnTo>
                    <a:pt x="11995" y="3623"/>
                  </a:lnTo>
                  <a:lnTo>
                    <a:pt x="0" y="3623"/>
                  </a:lnTo>
                  <a:lnTo>
                    <a:pt x="0" y="3866"/>
                  </a:lnTo>
                  <a:lnTo>
                    <a:pt x="12238" y="3866"/>
                  </a:lnTo>
                  <a:lnTo>
                    <a:pt x="12238" y="528"/>
                  </a:lnTo>
                  <a:lnTo>
                    <a:pt x="19184" y="528"/>
                  </a:lnTo>
                  <a:cubicBezTo>
                    <a:pt x="19255" y="657"/>
                    <a:pt x="19426" y="771"/>
                    <a:pt x="19540" y="771"/>
                  </a:cubicBezTo>
                  <a:cubicBezTo>
                    <a:pt x="19783" y="771"/>
                    <a:pt x="19968" y="585"/>
                    <a:pt x="19968" y="414"/>
                  </a:cubicBezTo>
                  <a:cubicBezTo>
                    <a:pt x="19968" y="172"/>
                    <a:pt x="19783" y="1"/>
                    <a:pt x="1954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rot="-5400000">
              <a:off x="5215324" y="3849151"/>
              <a:ext cx="733977" cy="178731"/>
            </a:xfrm>
            <a:custGeom>
              <a:avLst/>
              <a:gdLst/>
              <a:ahLst/>
              <a:cxnLst/>
              <a:rect l="l" t="t" r="r" b="b"/>
              <a:pathLst>
                <a:path w="16874" h="4109" extrusionOk="0">
                  <a:moveTo>
                    <a:pt x="16516" y="0"/>
                  </a:moveTo>
                  <a:cubicBezTo>
                    <a:pt x="16331" y="0"/>
                    <a:pt x="16217" y="129"/>
                    <a:pt x="16160" y="300"/>
                  </a:cubicBezTo>
                  <a:lnTo>
                    <a:pt x="11111" y="300"/>
                  </a:lnTo>
                  <a:lnTo>
                    <a:pt x="11111" y="3866"/>
                  </a:lnTo>
                  <a:lnTo>
                    <a:pt x="0" y="3866"/>
                  </a:lnTo>
                  <a:lnTo>
                    <a:pt x="0" y="4108"/>
                  </a:lnTo>
                  <a:lnTo>
                    <a:pt x="11339" y="4108"/>
                  </a:lnTo>
                  <a:lnTo>
                    <a:pt x="11339" y="542"/>
                  </a:lnTo>
                  <a:lnTo>
                    <a:pt x="16160" y="542"/>
                  </a:lnTo>
                  <a:cubicBezTo>
                    <a:pt x="16217" y="657"/>
                    <a:pt x="16331" y="785"/>
                    <a:pt x="16516" y="785"/>
                  </a:cubicBezTo>
                  <a:cubicBezTo>
                    <a:pt x="16759" y="785"/>
                    <a:pt x="16873" y="599"/>
                    <a:pt x="16873" y="428"/>
                  </a:cubicBezTo>
                  <a:cubicBezTo>
                    <a:pt x="16873" y="186"/>
                    <a:pt x="16759" y="0"/>
                    <a:pt x="165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 rot="-5400000">
              <a:off x="5841900" y="4018530"/>
              <a:ext cx="465336" cy="108613"/>
            </a:xfrm>
            <a:custGeom>
              <a:avLst/>
              <a:gdLst/>
              <a:ahLst/>
              <a:cxnLst/>
              <a:rect l="l" t="t" r="r" b="b"/>
              <a:pathLst>
                <a:path w="10698" h="2497" extrusionOk="0">
                  <a:moveTo>
                    <a:pt x="0" y="1"/>
                  </a:moveTo>
                  <a:lnTo>
                    <a:pt x="0" y="243"/>
                  </a:lnTo>
                  <a:lnTo>
                    <a:pt x="10455" y="243"/>
                  </a:lnTo>
                  <a:lnTo>
                    <a:pt x="10455" y="2497"/>
                  </a:lnTo>
                  <a:lnTo>
                    <a:pt x="10697" y="2497"/>
                  </a:lnTo>
                  <a:lnTo>
                    <a:pt x="1069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 rot="-5400000">
              <a:off x="5874501" y="4051132"/>
              <a:ext cx="431191" cy="77556"/>
            </a:xfrm>
            <a:custGeom>
              <a:avLst/>
              <a:gdLst/>
              <a:ahLst/>
              <a:cxnLst/>
              <a:rect l="l" t="t" r="r" b="b"/>
              <a:pathLst>
                <a:path w="9913" h="1783" extrusionOk="0">
                  <a:moveTo>
                    <a:pt x="0" y="0"/>
                  </a:moveTo>
                  <a:lnTo>
                    <a:pt x="0" y="243"/>
                  </a:lnTo>
                  <a:lnTo>
                    <a:pt x="9685" y="243"/>
                  </a:lnTo>
                  <a:lnTo>
                    <a:pt x="9685" y="1783"/>
                  </a:lnTo>
                  <a:lnTo>
                    <a:pt x="9913" y="1783"/>
                  </a:lnTo>
                  <a:lnTo>
                    <a:pt x="991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 rot="-5400000">
              <a:off x="5229613" y="3907503"/>
              <a:ext cx="620405" cy="175599"/>
            </a:xfrm>
            <a:custGeom>
              <a:avLst/>
              <a:gdLst/>
              <a:ahLst/>
              <a:cxnLst/>
              <a:rect l="l" t="t" r="r" b="b"/>
              <a:pathLst>
                <a:path w="14263" h="4037" extrusionOk="0">
                  <a:moveTo>
                    <a:pt x="13906" y="0"/>
                  </a:moveTo>
                  <a:cubicBezTo>
                    <a:pt x="13721" y="0"/>
                    <a:pt x="13607" y="57"/>
                    <a:pt x="13550" y="228"/>
                  </a:cubicBezTo>
                  <a:lnTo>
                    <a:pt x="10155" y="228"/>
                  </a:lnTo>
                  <a:lnTo>
                    <a:pt x="10155" y="3794"/>
                  </a:lnTo>
                  <a:lnTo>
                    <a:pt x="0" y="3794"/>
                  </a:lnTo>
                  <a:lnTo>
                    <a:pt x="0" y="4036"/>
                  </a:lnTo>
                  <a:lnTo>
                    <a:pt x="10398" y="4036"/>
                  </a:lnTo>
                  <a:lnTo>
                    <a:pt x="10398" y="471"/>
                  </a:lnTo>
                  <a:lnTo>
                    <a:pt x="13550" y="471"/>
                  </a:lnTo>
                  <a:cubicBezTo>
                    <a:pt x="13607" y="656"/>
                    <a:pt x="13721" y="713"/>
                    <a:pt x="13906" y="713"/>
                  </a:cubicBezTo>
                  <a:cubicBezTo>
                    <a:pt x="14078" y="713"/>
                    <a:pt x="14263" y="585"/>
                    <a:pt x="14263" y="357"/>
                  </a:cubicBezTo>
                  <a:cubicBezTo>
                    <a:pt x="14263" y="114"/>
                    <a:pt x="14078" y="0"/>
                    <a:pt x="1390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" name="Google Shape;77;p3"/>
          <p:cNvGrpSpPr/>
          <p:nvPr/>
        </p:nvGrpSpPr>
        <p:grpSpPr>
          <a:xfrm>
            <a:off x="10307456" y="2316866"/>
            <a:ext cx="1264075" cy="4541077"/>
            <a:chOff x="8623429" y="2586962"/>
            <a:chExt cx="478381" cy="1718543"/>
          </a:xfrm>
        </p:grpSpPr>
        <p:sp>
          <p:nvSpPr>
            <p:cNvPr id="78" name="Google Shape;78;p3"/>
            <p:cNvSpPr/>
            <p:nvPr/>
          </p:nvSpPr>
          <p:spPr>
            <a:xfrm rot="-5400000">
              <a:off x="8267028" y="3481249"/>
              <a:ext cx="1527458" cy="121054"/>
            </a:xfrm>
            <a:custGeom>
              <a:avLst/>
              <a:gdLst/>
              <a:ahLst/>
              <a:cxnLst/>
              <a:rect l="l" t="t" r="r" b="b"/>
              <a:pathLst>
                <a:path w="35116" h="2783" extrusionOk="0">
                  <a:moveTo>
                    <a:pt x="18185" y="1"/>
                  </a:moveTo>
                  <a:lnTo>
                    <a:pt x="15917" y="2254"/>
                  </a:lnTo>
                  <a:lnTo>
                    <a:pt x="0" y="2254"/>
                  </a:lnTo>
                  <a:lnTo>
                    <a:pt x="0" y="2497"/>
                  </a:lnTo>
                  <a:lnTo>
                    <a:pt x="16046" y="2497"/>
                  </a:lnTo>
                  <a:lnTo>
                    <a:pt x="18299" y="229"/>
                  </a:lnTo>
                  <a:lnTo>
                    <a:pt x="22878" y="229"/>
                  </a:lnTo>
                  <a:lnTo>
                    <a:pt x="25131" y="2497"/>
                  </a:lnTo>
                  <a:lnTo>
                    <a:pt x="34402" y="2497"/>
                  </a:lnTo>
                  <a:cubicBezTo>
                    <a:pt x="34459" y="2668"/>
                    <a:pt x="34588" y="2782"/>
                    <a:pt x="34759" y="2782"/>
                  </a:cubicBezTo>
                  <a:cubicBezTo>
                    <a:pt x="35001" y="2782"/>
                    <a:pt x="35115" y="2611"/>
                    <a:pt x="35115" y="2368"/>
                  </a:cubicBezTo>
                  <a:cubicBezTo>
                    <a:pt x="35115" y="2197"/>
                    <a:pt x="35001" y="2012"/>
                    <a:pt x="34759" y="2012"/>
                  </a:cubicBezTo>
                  <a:cubicBezTo>
                    <a:pt x="34588" y="2012"/>
                    <a:pt x="34459" y="2140"/>
                    <a:pt x="34402" y="2254"/>
                  </a:cubicBezTo>
                  <a:lnTo>
                    <a:pt x="25245" y="2254"/>
                  </a:lnTo>
                  <a:lnTo>
                    <a:pt x="22935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 rot="-5400000">
              <a:off x="8122184" y="3470418"/>
              <a:ext cx="1506971" cy="163203"/>
            </a:xfrm>
            <a:custGeom>
              <a:avLst/>
              <a:gdLst/>
              <a:ahLst/>
              <a:cxnLst/>
              <a:rect l="l" t="t" r="r" b="b"/>
              <a:pathLst>
                <a:path w="34645" h="3752" extrusionOk="0">
                  <a:moveTo>
                    <a:pt x="14135" y="0"/>
                  </a:moveTo>
                  <a:lnTo>
                    <a:pt x="14135" y="3509"/>
                  </a:lnTo>
                  <a:lnTo>
                    <a:pt x="0" y="3509"/>
                  </a:lnTo>
                  <a:lnTo>
                    <a:pt x="0" y="3751"/>
                  </a:lnTo>
                  <a:lnTo>
                    <a:pt x="14377" y="3751"/>
                  </a:lnTo>
                  <a:lnTo>
                    <a:pt x="14377" y="243"/>
                  </a:lnTo>
                  <a:lnTo>
                    <a:pt x="24832" y="243"/>
                  </a:lnTo>
                  <a:lnTo>
                    <a:pt x="27684" y="3095"/>
                  </a:lnTo>
                  <a:lnTo>
                    <a:pt x="33874" y="3095"/>
                  </a:lnTo>
                  <a:cubicBezTo>
                    <a:pt x="33931" y="3209"/>
                    <a:pt x="34103" y="3338"/>
                    <a:pt x="34231" y="3338"/>
                  </a:cubicBezTo>
                  <a:cubicBezTo>
                    <a:pt x="34459" y="3338"/>
                    <a:pt x="34645" y="3152"/>
                    <a:pt x="34645" y="2910"/>
                  </a:cubicBezTo>
                  <a:cubicBezTo>
                    <a:pt x="34645" y="2739"/>
                    <a:pt x="34459" y="2553"/>
                    <a:pt x="34231" y="2553"/>
                  </a:cubicBezTo>
                  <a:cubicBezTo>
                    <a:pt x="34046" y="2553"/>
                    <a:pt x="33931" y="2682"/>
                    <a:pt x="33874" y="2853"/>
                  </a:cubicBezTo>
                  <a:lnTo>
                    <a:pt x="27741" y="2853"/>
                  </a:lnTo>
                  <a:lnTo>
                    <a:pt x="2496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 rot="-5400000">
              <a:off x="8039648" y="3426986"/>
              <a:ext cx="1578959" cy="178079"/>
            </a:xfrm>
            <a:custGeom>
              <a:avLst/>
              <a:gdLst/>
              <a:ahLst/>
              <a:cxnLst/>
              <a:rect l="l" t="t" r="r" b="b"/>
              <a:pathLst>
                <a:path w="36300" h="4094" extrusionOk="0">
                  <a:moveTo>
                    <a:pt x="13193" y="0"/>
                  </a:moveTo>
                  <a:lnTo>
                    <a:pt x="13193" y="3866"/>
                  </a:lnTo>
                  <a:lnTo>
                    <a:pt x="0" y="3866"/>
                  </a:lnTo>
                  <a:lnTo>
                    <a:pt x="0" y="4094"/>
                  </a:lnTo>
                  <a:lnTo>
                    <a:pt x="13421" y="4094"/>
                  </a:lnTo>
                  <a:lnTo>
                    <a:pt x="13421" y="228"/>
                  </a:lnTo>
                  <a:lnTo>
                    <a:pt x="25488" y="228"/>
                  </a:lnTo>
                  <a:lnTo>
                    <a:pt x="28397" y="3152"/>
                  </a:lnTo>
                  <a:lnTo>
                    <a:pt x="35586" y="3152"/>
                  </a:lnTo>
                  <a:cubicBezTo>
                    <a:pt x="35657" y="3266"/>
                    <a:pt x="35771" y="3381"/>
                    <a:pt x="35942" y="3381"/>
                  </a:cubicBezTo>
                  <a:cubicBezTo>
                    <a:pt x="36185" y="3381"/>
                    <a:pt x="36299" y="3266"/>
                    <a:pt x="36299" y="3024"/>
                  </a:cubicBezTo>
                  <a:cubicBezTo>
                    <a:pt x="36299" y="2853"/>
                    <a:pt x="36185" y="2667"/>
                    <a:pt x="35942" y="2667"/>
                  </a:cubicBezTo>
                  <a:cubicBezTo>
                    <a:pt x="35771" y="2667"/>
                    <a:pt x="35657" y="2724"/>
                    <a:pt x="35586" y="2910"/>
                  </a:cubicBezTo>
                  <a:lnTo>
                    <a:pt x="28454" y="2910"/>
                  </a:lnTo>
                  <a:lnTo>
                    <a:pt x="25602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 rot="-5400000">
              <a:off x="8073163" y="3501432"/>
              <a:ext cx="1413930" cy="194216"/>
            </a:xfrm>
            <a:custGeom>
              <a:avLst/>
              <a:gdLst/>
              <a:ahLst/>
              <a:cxnLst/>
              <a:rect l="l" t="t" r="r" b="b"/>
              <a:pathLst>
                <a:path w="32506" h="4465" extrusionOk="0">
                  <a:moveTo>
                    <a:pt x="12238" y="0"/>
                  </a:moveTo>
                  <a:lnTo>
                    <a:pt x="12238" y="4222"/>
                  </a:lnTo>
                  <a:lnTo>
                    <a:pt x="0" y="4222"/>
                  </a:lnTo>
                  <a:lnTo>
                    <a:pt x="0" y="4464"/>
                  </a:lnTo>
                  <a:lnTo>
                    <a:pt x="12480" y="4464"/>
                  </a:lnTo>
                  <a:lnTo>
                    <a:pt x="12480" y="243"/>
                  </a:lnTo>
                  <a:lnTo>
                    <a:pt x="26258" y="243"/>
                  </a:lnTo>
                  <a:lnTo>
                    <a:pt x="29353" y="3323"/>
                  </a:lnTo>
                  <a:lnTo>
                    <a:pt x="31792" y="3323"/>
                  </a:lnTo>
                  <a:cubicBezTo>
                    <a:pt x="31849" y="3452"/>
                    <a:pt x="31963" y="3566"/>
                    <a:pt x="32149" y="3566"/>
                  </a:cubicBezTo>
                  <a:cubicBezTo>
                    <a:pt x="32377" y="3566"/>
                    <a:pt x="32505" y="3395"/>
                    <a:pt x="32505" y="3209"/>
                  </a:cubicBezTo>
                  <a:cubicBezTo>
                    <a:pt x="32505" y="2967"/>
                    <a:pt x="32377" y="2796"/>
                    <a:pt x="32149" y="2796"/>
                  </a:cubicBezTo>
                  <a:cubicBezTo>
                    <a:pt x="31963" y="2796"/>
                    <a:pt x="31849" y="2910"/>
                    <a:pt x="31792" y="3095"/>
                  </a:cubicBezTo>
                  <a:lnTo>
                    <a:pt x="29467" y="3095"/>
                  </a:lnTo>
                  <a:lnTo>
                    <a:pt x="26386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82;p3"/>
            <p:cNvSpPr/>
            <p:nvPr/>
          </p:nvSpPr>
          <p:spPr>
            <a:xfrm rot="-5400000">
              <a:off x="8472362" y="4017291"/>
              <a:ext cx="439281" cy="137148"/>
            </a:xfrm>
            <a:custGeom>
              <a:avLst/>
              <a:gdLst/>
              <a:ahLst/>
              <a:cxnLst/>
              <a:rect l="l" t="t" r="r" b="b"/>
              <a:pathLst>
                <a:path w="10099" h="3153" extrusionOk="0">
                  <a:moveTo>
                    <a:pt x="9742" y="1"/>
                  </a:moveTo>
                  <a:cubicBezTo>
                    <a:pt x="9499" y="1"/>
                    <a:pt x="9328" y="186"/>
                    <a:pt x="9328" y="357"/>
                  </a:cubicBezTo>
                  <a:cubicBezTo>
                    <a:pt x="9328" y="543"/>
                    <a:pt x="9442" y="714"/>
                    <a:pt x="9628" y="714"/>
                  </a:cubicBezTo>
                  <a:lnTo>
                    <a:pt x="9628" y="2910"/>
                  </a:lnTo>
                  <a:lnTo>
                    <a:pt x="0" y="2910"/>
                  </a:lnTo>
                  <a:lnTo>
                    <a:pt x="0" y="3153"/>
                  </a:lnTo>
                  <a:lnTo>
                    <a:pt x="9856" y="3153"/>
                  </a:lnTo>
                  <a:lnTo>
                    <a:pt x="9856" y="714"/>
                  </a:lnTo>
                  <a:cubicBezTo>
                    <a:pt x="9984" y="714"/>
                    <a:pt x="10098" y="543"/>
                    <a:pt x="10098" y="357"/>
                  </a:cubicBezTo>
                  <a:cubicBezTo>
                    <a:pt x="10098" y="186"/>
                    <a:pt x="9913" y="1"/>
                    <a:pt x="974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 rot="-5400000">
              <a:off x="8472688" y="3978513"/>
              <a:ext cx="477733" cy="176252"/>
            </a:xfrm>
            <a:custGeom>
              <a:avLst/>
              <a:gdLst/>
              <a:ahLst/>
              <a:cxnLst/>
              <a:rect l="l" t="t" r="r" b="b"/>
              <a:pathLst>
                <a:path w="10983" h="4052" extrusionOk="0">
                  <a:moveTo>
                    <a:pt x="10569" y="1"/>
                  </a:moveTo>
                  <a:cubicBezTo>
                    <a:pt x="10398" y="1"/>
                    <a:pt x="10212" y="186"/>
                    <a:pt x="10212" y="357"/>
                  </a:cubicBezTo>
                  <a:cubicBezTo>
                    <a:pt x="10212" y="543"/>
                    <a:pt x="10341" y="714"/>
                    <a:pt x="10455" y="714"/>
                  </a:cubicBezTo>
                  <a:lnTo>
                    <a:pt x="10455" y="3809"/>
                  </a:lnTo>
                  <a:lnTo>
                    <a:pt x="0" y="3809"/>
                  </a:lnTo>
                  <a:lnTo>
                    <a:pt x="0" y="4052"/>
                  </a:lnTo>
                  <a:lnTo>
                    <a:pt x="10697" y="4052"/>
                  </a:lnTo>
                  <a:lnTo>
                    <a:pt x="10697" y="714"/>
                  </a:lnTo>
                  <a:cubicBezTo>
                    <a:pt x="10868" y="714"/>
                    <a:pt x="10983" y="543"/>
                    <a:pt x="10983" y="357"/>
                  </a:cubicBezTo>
                  <a:cubicBezTo>
                    <a:pt x="10983" y="186"/>
                    <a:pt x="10811" y="1"/>
                    <a:pt x="1056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 rot="-5400000">
              <a:off x="8182970" y="3430727"/>
              <a:ext cx="1620499" cy="129057"/>
            </a:xfrm>
            <a:custGeom>
              <a:avLst/>
              <a:gdLst/>
              <a:ahLst/>
              <a:cxnLst/>
              <a:rect l="l" t="t" r="r" b="b"/>
              <a:pathLst>
                <a:path w="37255" h="2967" extrusionOk="0">
                  <a:moveTo>
                    <a:pt x="17700" y="0"/>
                  </a:moveTo>
                  <a:lnTo>
                    <a:pt x="15261" y="2382"/>
                  </a:lnTo>
                  <a:lnTo>
                    <a:pt x="0" y="2382"/>
                  </a:lnTo>
                  <a:lnTo>
                    <a:pt x="0" y="2610"/>
                  </a:lnTo>
                  <a:lnTo>
                    <a:pt x="15390" y="2610"/>
                  </a:lnTo>
                  <a:lnTo>
                    <a:pt x="17829" y="243"/>
                  </a:lnTo>
                  <a:lnTo>
                    <a:pt x="23462" y="243"/>
                  </a:lnTo>
                  <a:lnTo>
                    <a:pt x="26030" y="2739"/>
                  </a:lnTo>
                  <a:lnTo>
                    <a:pt x="36484" y="2739"/>
                  </a:lnTo>
                  <a:cubicBezTo>
                    <a:pt x="36542" y="2910"/>
                    <a:pt x="36727" y="2967"/>
                    <a:pt x="36841" y="2967"/>
                  </a:cubicBezTo>
                  <a:cubicBezTo>
                    <a:pt x="37084" y="2967"/>
                    <a:pt x="37255" y="2853"/>
                    <a:pt x="37255" y="2610"/>
                  </a:cubicBezTo>
                  <a:cubicBezTo>
                    <a:pt x="37255" y="2382"/>
                    <a:pt x="37084" y="2254"/>
                    <a:pt x="36841" y="2254"/>
                  </a:cubicBezTo>
                  <a:cubicBezTo>
                    <a:pt x="36727" y="2254"/>
                    <a:pt x="36542" y="2311"/>
                    <a:pt x="36484" y="2496"/>
                  </a:cubicBezTo>
                  <a:lnTo>
                    <a:pt x="26087" y="2496"/>
                  </a:lnTo>
                  <a:lnTo>
                    <a:pt x="2359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 rot="-5400000">
              <a:off x="8089908" y="3371157"/>
              <a:ext cx="1718543" cy="150153"/>
            </a:xfrm>
            <a:custGeom>
              <a:avLst/>
              <a:gdLst/>
              <a:ahLst/>
              <a:cxnLst/>
              <a:rect l="l" t="t" r="r" b="b"/>
              <a:pathLst>
                <a:path w="39509" h="3452" extrusionOk="0">
                  <a:moveTo>
                    <a:pt x="17344" y="0"/>
                  </a:moveTo>
                  <a:lnTo>
                    <a:pt x="14620" y="2681"/>
                  </a:lnTo>
                  <a:lnTo>
                    <a:pt x="0" y="2681"/>
                  </a:lnTo>
                  <a:lnTo>
                    <a:pt x="0" y="2924"/>
                  </a:lnTo>
                  <a:lnTo>
                    <a:pt x="14734" y="2924"/>
                  </a:lnTo>
                  <a:lnTo>
                    <a:pt x="17401" y="243"/>
                  </a:lnTo>
                  <a:lnTo>
                    <a:pt x="24062" y="243"/>
                  </a:lnTo>
                  <a:lnTo>
                    <a:pt x="27028" y="3152"/>
                  </a:lnTo>
                  <a:lnTo>
                    <a:pt x="38738" y="3152"/>
                  </a:lnTo>
                  <a:cubicBezTo>
                    <a:pt x="38795" y="3338"/>
                    <a:pt x="38980" y="3452"/>
                    <a:pt x="39095" y="3452"/>
                  </a:cubicBezTo>
                  <a:cubicBezTo>
                    <a:pt x="39337" y="3452"/>
                    <a:pt x="39508" y="3281"/>
                    <a:pt x="39508" y="3038"/>
                  </a:cubicBezTo>
                  <a:cubicBezTo>
                    <a:pt x="39508" y="2853"/>
                    <a:pt x="39337" y="2681"/>
                    <a:pt x="39095" y="2681"/>
                  </a:cubicBezTo>
                  <a:cubicBezTo>
                    <a:pt x="38980" y="2681"/>
                    <a:pt x="38795" y="2796"/>
                    <a:pt x="38738" y="2924"/>
                  </a:cubicBezTo>
                  <a:lnTo>
                    <a:pt x="27157" y="2924"/>
                  </a:lnTo>
                  <a:lnTo>
                    <a:pt x="24176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3"/>
            <p:cNvSpPr/>
            <p:nvPr/>
          </p:nvSpPr>
          <p:spPr>
            <a:xfrm rot="-5400000">
              <a:off x="8069444" y="3539297"/>
              <a:ext cx="1330763" cy="201654"/>
            </a:xfrm>
            <a:custGeom>
              <a:avLst/>
              <a:gdLst/>
              <a:ahLst/>
              <a:cxnLst/>
              <a:rect l="l" t="t" r="r" b="b"/>
              <a:pathLst>
                <a:path w="30594" h="4636" extrusionOk="0">
                  <a:moveTo>
                    <a:pt x="11282" y="0"/>
                  </a:moveTo>
                  <a:lnTo>
                    <a:pt x="11282" y="4393"/>
                  </a:lnTo>
                  <a:lnTo>
                    <a:pt x="0" y="4393"/>
                  </a:lnTo>
                  <a:lnTo>
                    <a:pt x="0" y="4636"/>
                  </a:lnTo>
                  <a:lnTo>
                    <a:pt x="11524" y="4636"/>
                  </a:lnTo>
                  <a:lnTo>
                    <a:pt x="11524" y="243"/>
                  </a:lnTo>
                  <a:lnTo>
                    <a:pt x="26914" y="243"/>
                  </a:lnTo>
                  <a:lnTo>
                    <a:pt x="29881" y="3152"/>
                  </a:lnTo>
                  <a:cubicBezTo>
                    <a:pt x="29824" y="3209"/>
                    <a:pt x="29824" y="3267"/>
                    <a:pt x="29824" y="3324"/>
                  </a:cubicBezTo>
                  <a:cubicBezTo>
                    <a:pt x="29824" y="3566"/>
                    <a:pt x="30009" y="3737"/>
                    <a:pt x="30180" y="3737"/>
                  </a:cubicBezTo>
                  <a:cubicBezTo>
                    <a:pt x="30423" y="3737"/>
                    <a:pt x="30594" y="3566"/>
                    <a:pt x="30594" y="3324"/>
                  </a:cubicBezTo>
                  <a:cubicBezTo>
                    <a:pt x="30594" y="3152"/>
                    <a:pt x="30423" y="2967"/>
                    <a:pt x="30180" y="2967"/>
                  </a:cubicBezTo>
                  <a:cubicBezTo>
                    <a:pt x="30123" y="2967"/>
                    <a:pt x="30123" y="2967"/>
                    <a:pt x="30066" y="3024"/>
                  </a:cubicBezTo>
                  <a:lnTo>
                    <a:pt x="2702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 rot="-5400000">
              <a:off x="8940152" y="3389472"/>
              <a:ext cx="230232" cy="93085"/>
            </a:xfrm>
            <a:custGeom>
              <a:avLst/>
              <a:gdLst/>
              <a:ahLst/>
              <a:cxnLst/>
              <a:rect l="l" t="t" r="r" b="b"/>
              <a:pathLst>
                <a:path w="5293" h="2140" extrusionOk="0">
                  <a:moveTo>
                    <a:pt x="4879" y="0"/>
                  </a:moveTo>
                  <a:cubicBezTo>
                    <a:pt x="4765" y="0"/>
                    <a:pt x="4579" y="114"/>
                    <a:pt x="4522" y="243"/>
                  </a:cubicBezTo>
                  <a:lnTo>
                    <a:pt x="1912" y="243"/>
                  </a:lnTo>
                  <a:lnTo>
                    <a:pt x="1" y="2140"/>
                  </a:lnTo>
                  <a:lnTo>
                    <a:pt x="357" y="2140"/>
                  </a:lnTo>
                  <a:lnTo>
                    <a:pt x="2026" y="471"/>
                  </a:lnTo>
                  <a:lnTo>
                    <a:pt x="4522" y="471"/>
                  </a:lnTo>
                  <a:cubicBezTo>
                    <a:pt x="4579" y="656"/>
                    <a:pt x="4765" y="770"/>
                    <a:pt x="4879" y="770"/>
                  </a:cubicBezTo>
                  <a:cubicBezTo>
                    <a:pt x="5121" y="770"/>
                    <a:pt x="5292" y="599"/>
                    <a:pt x="5292" y="357"/>
                  </a:cubicBezTo>
                  <a:cubicBezTo>
                    <a:pt x="5292" y="186"/>
                    <a:pt x="5121" y="0"/>
                    <a:pt x="487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 rot="-5400000">
              <a:off x="8976450" y="3345735"/>
              <a:ext cx="196696" cy="54024"/>
            </a:xfrm>
            <a:custGeom>
              <a:avLst/>
              <a:gdLst/>
              <a:ahLst/>
              <a:cxnLst/>
              <a:rect l="l" t="t" r="r" b="b"/>
              <a:pathLst>
                <a:path w="4522" h="1242" extrusionOk="0">
                  <a:moveTo>
                    <a:pt x="4165" y="1"/>
                  </a:moveTo>
                  <a:cubicBezTo>
                    <a:pt x="3994" y="1"/>
                    <a:pt x="3866" y="115"/>
                    <a:pt x="3809" y="229"/>
                  </a:cubicBezTo>
                  <a:lnTo>
                    <a:pt x="1013" y="229"/>
                  </a:lnTo>
                  <a:lnTo>
                    <a:pt x="1" y="1242"/>
                  </a:lnTo>
                  <a:lnTo>
                    <a:pt x="357" y="1242"/>
                  </a:lnTo>
                  <a:lnTo>
                    <a:pt x="1142" y="471"/>
                  </a:lnTo>
                  <a:lnTo>
                    <a:pt x="3809" y="471"/>
                  </a:lnTo>
                  <a:cubicBezTo>
                    <a:pt x="3866" y="642"/>
                    <a:pt x="3994" y="771"/>
                    <a:pt x="4165" y="771"/>
                  </a:cubicBezTo>
                  <a:cubicBezTo>
                    <a:pt x="4351" y="771"/>
                    <a:pt x="4522" y="585"/>
                    <a:pt x="4522" y="357"/>
                  </a:cubicBezTo>
                  <a:cubicBezTo>
                    <a:pt x="4522" y="172"/>
                    <a:pt x="4351" y="1"/>
                    <a:pt x="4165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" name="Google Shape;89;p3"/>
          <p:cNvGrpSpPr/>
          <p:nvPr/>
        </p:nvGrpSpPr>
        <p:grpSpPr>
          <a:xfrm rot="10800000" flipH="1">
            <a:off x="1260634" y="4847067"/>
            <a:ext cx="3599700" cy="3511267"/>
            <a:chOff x="661125" y="2751225"/>
            <a:chExt cx="2699775" cy="2633450"/>
          </a:xfrm>
        </p:grpSpPr>
        <p:sp>
          <p:nvSpPr>
            <p:cNvPr id="90" name="Google Shape;90;p3"/>
            <p:cNvSpPr/>
            <p:nvPr/>
          </p:nvSpPr>
          <p:spPr>
            <a:xfrm>
              <a:off x="661125" y="2918175"/>
              <a:ext cx="78450" cy="888175"/>
            </a:xfrm>
            <a:custGeom>
              <a:avLst/>
              <a:gdLst/>
              <a:ahLst/>
              <a:cxnLst/>
              <a:rect l="l" t="t" r="r" b="b"/>
              <a:pathLst>
                <a:path w="3138" h="35527" extrusionOk="0">
                  <a:moveTo>
                    <a:pt x="1429" y="32996"/>
                  </a:moveTo>
                  <a:cubicBezTo>
                    <a:pt x="912" y="33169"/>
                    <a:pt x="534" y="33653"/>
                    <a:pt x="534" y="34228"/>
                  </a:cubicBezTo>
                  <a:cubicBezTo>
                    <a:pt x="534" y="34943"/>
                    <a:pt x="1117" y="35526"/>
                    <a:pt x="1840" y="35526"/>
                  </a:cubicBezTo>
                  <a:cubicBezTo>
                    <a:pt x="2555" y="35526"/>
                    <a:pt x="3138" y="34943"/>
                    <a:pt x="3138" y="34228"/>
                  </a:cubicBezTo>
                  <a:cubicBezTo>
                    <a:pt x="3138" y="33653"/>
                    <a:pt x="2768" y="33169"/>
                    <a:pt x="2243" y="32996"/>
                  </a:cubicBezTo>
                  <a:lnTo>
                    <a:pt x="2243" y="0"/>
                  </a:lnTo>
                  <a:lnTo>
                    <a:pt x="0" y="0"/>
                  </a:lnTo>
                  <a:lnTo>
                    <a:pt x="0" y="822"/>
                  </a:lnTo>
                  <a:lnTo>
                    <a:pt x="1429" y="822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366975" y="2751225"/>
              <a:ext cx="245625" cy="1823950"/>
            </a:xfrm>
            <a:custGeom>
              <a:avLst/>
              <a:gdLst/>
              <a:ahLst/>
              <a:cxnLst/>
              <a:rect l="l" t="t" r="r" b="b"/>
              <a:pathLst>
                <a:path w="9825" h="72958" extrusionOk="0">
                  <a:moveTo>
                    <a:pt x="822" y="0"/>
                  </a:moveTo>
                  <a:lnTo>
                    <a:pt x="1" y="0"/>
                  </a:lnTo>
                  <a:lnTo>
                    <a:pt x="1" y="13118"/>
                  </a:lnTo>
                  <a:lnTo>
                    <a:pt x="9003" y="22121"/>
                  </a:lnTo>
                  <a:lnTo>
                    <a:pt x="9003" y="49055"/>
                  </a:lnTo>
                  <a:lnTo>
                    <a:pt x="1627" y="56431"/>
                  </a:lnTo>
                  <a:lnTo>
                    <a:pt x="1627" y="70403"/>
                  </a:lnTo>
                  <a:cubicBezTo>
                    <a:pt x="1085" y="70559"/>
                    <a:pt x="682" y="71052"/>
                    <a:pt x="682" y="71652"/>
                  </a:cubicBezTo>
                  <a:cubicBezTo>
                    <a:pt x="682" y="72366"/>
                    <a:pt x="1266" y="72958"/>
                    <a:pt x="1988" y="72958"/>
                  </a:cubicBezTo>
                  <a:cubicBezTo>
                    <a:pt x="2711" y="72958"/>
                    <a:pt x="3294" y="72366"/>
                    <a:pt x="3294" y="71652"/>
                  </a:cubicBezTo>
                  <a:cubicBezTo>
                    <a:pt x="3294" y="71093"/>
                    <a:pt x="2941" y="70617"/>
                    <a:pt x="2440" y="70436"/>
                  </a:cubicBezTo>
                  <a:lnTo>
                    <a:pt x="2440" y="56768"/>
                  </a:lnTo>
                  <a:lnTo>
                    <a:pt x="9825" y="49392"/>
                  </a:lnTo>
                  <a:lnTo>
                    <a:pt x="9825" y="21784"/>
                  </a:lnTo>
                  <a:lnTo>
                    <a:pt x="822" y="12781"/>
                  </a:lnTo>
                  <a:lnTo>
                    <a:pt x="822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924300" y="2751225"/>
              <a:ext cx="264325" cy="2033625"/>
            </a:xfrm>
            <a:custGeom>
              <a:avLst/>
              <a:gdLst/>
              <a:ahLst/>
              <a:cxnLst/>
              <a:rect l="l" t="t" r="r" b="b"/>
              <a:pathLst>
                <a:path w="10573" h="81345" extrusionOk="0">
                  <a:moveTo>
                    <a:pt x="9751" y="23591"/>
                  </a:moveTo>
                  <a:lnTo>
                    <a:pt x="896" y="23591"/>
                  </a:lnTo>
                  <a:lnTo>
                    <a:pt x="896" y="78806"/>
                  </a:lnTo>
                  <a:cubicBezTo>
                    <a:pt x="370" y="78979"/>
                    <a:pt x="1" y="79463"/>
                    <a:pt x="1" y="80038"/>
                  </a:cubicBezTo>
                  <a:cubicBezTo>
                    <a:pt x="1" y="80753"/>
                    <a:pt x="584" y="81344"/>
                    <a:pt x="1298" y="81344"/>
                  </a:cubicBezTo>
                  <a:cubicBezTo>
                    <a:pt x="2021" y="81344"/>
                    <a:pt x="2605" y="80753"/>
                    <a:pt x="2605" y="80038"/>
                  </a:cubicBezTo>
                  <a:cubicBezTo>
                    <a:pt x="2605" y="79463"/>
                    <a:pt x="2227" y="78979"/>
                    <a:pt x="1709" y="78806"/>
                  </a:cubicBezTo>
                  <a:lnTo>
                    <a:pt x="1709" y="24404"/>
                  </a:lnTo>
                  <a:lnTo>
                    <a:pt x="10572" y="24404"/>
                  </a:lnTo>
                  <a:lnTo>
                    <a:pt x="10572" y="0"/>
                  </a:lnTo>
                  <a:lnTo>
                    <a:pt x="975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661125" y="4193000"/>
              <a:ext cx="136575" cy="1191675"/>
            </a:xfrm>
            <a:custGeom>
              <a:avLst/>
              <a:gdLst/>
              <a:ahLst/>
              <a:cxnLst/>
              <a:rect l="l" t="t" r="r" b="b"/>
              <a:pathLst>
                <a:path w="5463" h="47667" extrusionOk="0">
                  <a:moveTo>
                    <a:pt x="4567" y="45129"/>
                  </a:moveTo>
                  <a:lnTo>
                    <a:pt x="4567" y="0"/>
                  </a:lnTo>
                  <a:lnTo>
                    <a:pt x="0" y="0"/>
                  </a:lnTo>
                  <a:lnTo>
                    <a:pt x="0" y="822"/>
                  </a:lnTo>
                  <a:lnTo>
                    <a:pt x="3746" y="822"/>
                  </a:lnTo>
                  <a:lnTo>
                    <a:pt x="3746" y="45129"/>
                  </a:lnTo>
                  <a:cubicBezTo>
                    <a:pt x="3228" y="45301"/>
                    <a:pt x="2850" y="45786"/>
                    <a:pt x="2850" y="46361"/>
                  </a:cubicBezTo>
                  <a:cubicBezTo>
                    <a:pt x="2850" y="47084"/>
                    <a:pt x="3434" y="47667"/>
                    <a:pt x="4157" y="47667"/>
                  </a:cubicBezTo>
                  <a:cubicBezTo>
                    <a:pt x="4879" y="47667"/>
                    <a:pt x="5463" y="47084"/>
                    <a:pt x="5463" y="46361"/>
                  </a:cubicBezTo>
                  <a:cubicBezTo>
                    <a:pt x="5463" y="45786"/>
                    <a:pt x="5085" y="45301"/>
                    <a:pt x="4567" y="4512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661125" y="4097725"/>
              <a:ext cx="210700" cy="779125"/>
            </a:xfrm>
            <a:custGeom>
              <a:avLst/>
              <a:gdLst/>
              <a:ahLst/>
              <a:cxnLst/>
              <a:rect l="l" t="t" r="r" b="b"/>
              <a:pathLst>
                <a:path w="8428" h="31165" extrusionOk="0">
                  <a:moveTo>
                    <a:pt x="7532" y="28626"/>
                  </a:moveTo>
                  <a:lnTo>
                    <a:pt x="7532" y="0"/>
                  </a:lnTo>
                  <a:lnTo>
                    <a:pt x="0" y="0"/>
                  </a:lnTo>
                  <a:lnTo>
                    <a:pt x="0" y="813"/>
                  </a:lnTo>
                  <a:lnTo>
                    <a:pt x="6711" y="813"/>
                  </a:lnTo>
                  <a:lnTo>
                    <a:pt x="6711" y="28626"/>
                  </a:lnTo>
                  <a:cubicBezTo>
                    <a:pt x="6194" y="28799"/>
                    <a:pt x="5816" y="29283"/>
                    <a:pt x="5816" y="29858"/>
                  </a:cubicBezTo>
                  <a:cubicBezTo>
                    <a:pt x="5816" y="30581"/>
                    <a:pt x="6399" y="31164"/>
                    <a:pt x="7122" y="31164"/>
                  </a:cubicBezTo>
                  <a:cubicBezTo>
                    <a:pt x="7845" y="31164"/>
                    <a:pt x="8428" y="30581"/>
                    <a:pt x="8428" y="29858"/>
                  </a:cubicBezTo>
                  <a:cubicBezTo>
                    <a:pt x="8428" y="29283"/>
                    <a:pt x="8050" y="28799"/>
                    <a:pt x="7532" y="2862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661125" y="3995450"/>
              <a:ext cx="293250" cy="1116525"/>
            </a:xfrm>
            <a:custGeom>
              <a:avLst/>
              <a:gdLst/>
              <a:ahLst/>
              <a:cxnLst/>
              <a:rect l="l" t="t" r="r" b="b"/>
              <a:pathLst>
                <a:path w="11730" h="44661" extrusionOk="0">
                  <a:moveTo>
                    <a:pt x="10835" y="42122"/>
                  </a:moveTo>
                  <a:lnTo>
                    <a:pt x="10835" y="0"/>
                  </a:lnTo>
                  <a:lnTo>
                    <a:pt x="0" y="0"/>
                  </a:lnTo>
                  <a:lnTo>
                    <a:pt x="0" y="814"/>
                  </a:lnTo>
                  <a:lnTo>
                    <a:pt x="10021" y="814"/>
                  </a:lnTo>
                  <a:lnTo>
                    <a:pt x="10021" y="42122"/>
                  </a:lnTo>
                  <a:cubicBezTo>
                    <a:pt x="9496" y="42295"/>
                    <a:pt x="9126" y="42780"/>
                    <a:pt x="9126" y="43355"/>
                  </a:cubicBezTo>
                  <a:cubicBezTo>
                    <a:pt x="9126" y="44077"/>
                    <a:pt x="9709" y="44661"/>
                    <a:pt x="10424" y="44661"/>
                  </a:cubicBezTo>
                  <a:cubicBezTo>
                    <a:pt x="11147" y="44661"/>
                    <a:pt x="11730" y="44077"/>
                    <a:pt x="11730" y="43355"/>
                  </a:cubicBezTo>
                  <a:cubicBezTo>
                    <a:pt x="11730" y="42780"/>
                    <a:pt x="11352" y="42295"/>
                    <a:pt x="10835" y="4212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661125" y="3906725"/>
              <a:ext cx="388750" cy="833775"/>
            </a:xfrm>
            <a:custGeom>
              <a:avLst/>
              <a:gdLst/>
              <a:ahLst/>
              <a:cxnLst/>
              <a:rect l="l" t="t" r="r" b="b"/>
              <a:pathLst>
                <a:path w="15550" h="33351" extrusionOk="0">
                  <a:moveTo>
                    <a:pt x="14654" y="30812"/>
                  </a:moveTo>
                  <a:lnTo>
                    <a:pt x="14654" y="1"/>
                  </a:lnTo>
                  <a:lnTo>
                    <a:pt x="0" y="1"/>
                  </a:lnTo>
                  <a:lnTo>
                    <a:pt x="0" y="822"/>
                  </a:lnTo>
                  <a:lnTo>
                    <a:pt x="13833" y="822"/>
                  </a:lnTo>
                  <a:lnTo>
                    <a:pt x="13833" y="30812"/>
                  </a:lnTo>
                  <a:cubicBezTo>
                    <a:pt x="13315" y="30985"/>
                    <a:pt x="12946" y="31469"/>
                    <a:pt x="12946" y="32044"/>
                  </a:cubicBezTo>
                  <a:cubicBezTo>
                    <a:pt x="12946" y="32767"/>
                    <a:pt x="13529" y="33350"/>
                    <a:pt x="14243" y="33350"/>
                  </a:cubicBezTo>
                  <a:cubicBezTo>
                    <a:pt x="14966" y="33350"/>
                    <a:pt x="15549" y="32767"/>
                    <a:pt x="15549" y="32044"/>
                  </a:cubicBezTo>
                  <a:cubicBezTo>
                    <a:pt x="15549" y="31469"/>
                    <a:pt x="15172" y="30985"/>
                    <a:pt x="14654" y="3081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661125" y="2832325"/>
              <a:ext cx="487100" cy="2112700"/>
            </a:xfrm>
            <a:custGeom>
              <a:avLst/>
              <a:gdLst/>
              <a:ahLst/>
              <a:cxnLst/>
              <a:rect l="l" t="t" r="r" b="b"/>
              <a:pathLst>
                <a:path w="19484" h="84508" extrusionOk="0">
                  <a:moveTo>
                    <a:pt x="18589" y="81969"/>
                  </a:moveTo>
                  <a:lnTo>
                    <a:pt x="18589" y="39724"/>
                  </a:lnTo>
                  <a:lnTo>
                    <a:pt x="5191" y="39724"/>
                  </a:lnTo>
                  <a:lnTo>
                    <a:pt x="5191" y="1"/>
                  </a:lnTo>
                  <a:lnTo>
                    <a:pt x="0" y="1"/>
                  </a:lnTo>
                  <a:lnTo>
                    <a:pt x="0" y="814"/>
                  </a:lnTo>
                  <a:lnTo>
                    <a:pt x="4370" y="814"/>
                  </a:lnTo>
                  <a:lnTo>
                    <a:pt x="4370" y="40546"/>
                  </a:lnTo>
                  <a:lnTo>
                    <a:pt x="17767" y="40546"/>
                  </a:lnTo>
                  <a:lnTo>
                    <a:pt x="17767" y="81969"/>
                  </a:lnTo>
                  <a:cubicBezTo>
                    <a:pt x="17250" y="82142"/>
                    <a:pt x="16872" y="82626"/>
                    <a:pt x="16872" y="83201"/>
                  </a:cubicBezTo>
                  <a:cubicBezTo>
                    <a:pt x="16872" y="83924"/>
                    <a:pt x="17463" y="84507"/>
                    <a:pt x="18178" y="84507"/>
                  </a:cubicBezTo>
                  <a:cubicBezTo>
                    <a:pt x="18901" y="84507"/>
                    <a:pt x="19484" y="83924"/>
                    <a:pt x="19484" y="83201"/>
                  </a:cubicBezTo>
                  <a:cubicBezTo>
                    <a:pt x="19484" y="82626"/>
                    <a:pt x="19106" y="82142"/>
                    <a:pt x="18589" y="81969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861750" y="2751225"/>
              <a:ext cx="410725" cy="2406750"/>
            </a:xfrm>
            <a:custGeom>
              <a:avLst/>
              <a:gdLst/>
              <a:ahLst/>
              <a:cxnLst/>
              <a:rect l="l" t="t" r="r" b="b"/>
              <a:pathLst>
                <a:path w="16429" h="96270" extrusionOk="0">
                  <a:moveTo>
                    <a:pt x="15533" y="93731"/>
                  </a:moveTo>
                  <a:lnTo>
                    <a:pt x="15533" y="38730"/>
                  </a:lnTo>
                  <a:lnTo>
                    <a:pt x="822" y="38730"/>
                  </a:lnTo>
                  <a:lnTo>
                    <a:pt x="822" y="0"/>
                  </a:lnTo>
                  <a:lnTo>
                    <a:pt x="0" y="0"/>
                  </a:lnTo>
                  <a:lnTo>
                    <a:pt x="0" y="39543"/>
                  </a:lnTo>
                  <a:lnTo>
                    <a:pt x="14720" y="39543"/>
                  </a:lnTo>
                  <a:lnTo>
                    <a:pt x="14720" y="93731"/>
                  </a:lnTo>
                  <a:cubicBezTo>
                    <a:pt x="14202" y="93904"/>
                    <a:pt x="13825" y="94388"/>
                    <a:pt x="13825" y="94963"/>
                  </a:cubicBezTo>
                  <a:cubicBezTo>
                    <a:pt x="13825" y="95686"/>
                    <a:pt x="14408" y="96270"/>
                    <a:pt x="15131" y="96270"/>
                  </a:cubicBezTo>
                  <a:cubicBezTo>
                    <a:pt x="15845" y="96270"/>
                    <a:pt x="16429" y="95686"/>
                    <a:pt x="16429" y="94963"/>
                  </a:cubicBezTo>
                  <a:cubicBezTo>
                    <a:pt x="16429" y="94388"/>
                    <a:pt x="16051" y="93904"/>
                    <a:pt x="15533" y="9373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949025" y="2751225"/>
              <a:ext cx="421200" cy="1823950"/>
            </a:xfrm>
            <a:custGeom>
              <a:avLst/>
              <a:gdLst/>
              <a:ahLst/>
              <a:cxnLst/>
              <a:rect l="l" t="t" r="r" b="b"/>
              <a:pathLst>
                <a:path w="16848" h="72958" extrusionOk="0">
                  <a:moveTo>
                    <a:pt x="15952" y="70420"/>
                  </a:moveTo>
                  <a:lnTo>
                    <a:pt x="15952" y="33924"/>
                  </a:lnTo>
                  <a:lnTo>
                    <a:pt x="822" y="33924"/>
                  </a:lnTo>
                  <a:lnTo>
                    <a:pt x="822" y="0"/>
                  </a:lnTo>
                  <a:lnTo>
                    <a:pt x="0" y="0"/>
                  </a:lnTo>
                  <a:lnTo>
                    <a:pt x="0" y="34738"/>
                  </a:lnTo>
                  <a:lnTo>
                    <a:pt x="15139" y="34738"/>
                  </a:lnTo>
                  <a:lnTo>
                    <a:pt x="15139" y="70420"/>
                  </a:lnTo>
                  <a:cubicBezTo>
                    <a:pt x="14621" y="70592"/>
                    <a:pt x="14244" y="71077"/>
                    <a:pt x="14244" y="71652"/>
                  </a:cubicBezTo>
                  <a:cubicBezTo>
                    <a:pt x="14244" y="72375"/>
                    <a:pt x="14827" y="72958"/>
                    <a:pt x="15550" y="72958"/>
                  </a:cubicBezTo>
                  <a:cubicBezTo>
                    <a:pt x="16264" y="72958"/>
                    <a:pt x="16847" y="72375"/>
                    <a:pt x="16847" y="71652"/>
                  </a:cubicBezTo>
                  <a:cubicBezTo>
                    <a:pt x="16847" y="71077"/>
                    <a:pt x="16470" y="70592"/>
                    <a:pt x="15952" y="7042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249050" y="2751225"/>
              <a:ext cx="264500" cy="561050"/>
            </a:xfrm>
            <a:custGeom>
              <a:avLst/>
              <a:gdLst/>
              <a:ahLst/>
              <a:cxnLst/>
              <a:rect l="l" t="t" r="r" b="b"/>
              <a:pathLst>
                <a:path w="10580" h="22442" extrusionOk="0">
                  <a:moveTo>
                    <a:pt x="9274" y="22441"/>
                  </a:moveTo>
                  <a:cubicBezTo>
                    <a:pt x="9997" y="22441"/>
                    <a:pt x="10580" y="21850"/>
                    <a:pt x="10580" y="21135"/>
                  </a:cubicBezTo>
                  <a:cubicBezTo>
                    <a:pt x="10580" y="20412"/>
                    <a:pt x="9997" y="19829"/>
                    <a:pt x="9274" y="19829"/>
                  </a:cubicBezTo>
                  <a:cubicBezTo>
                    <a:pt x="8600" y="19829"/>
                    <a:pt x="8050" y="20338"/>
                    <a:pt x="7984" y="20995"/>
                  </a:cubicBezTo>
                  <a:lnTo>
                    <a:pt x="822" y="20995"/>
                  </a:lnTo>
                  <a:lnTo>
                    <a:pt x="822" y="0"/>
                  </a:lnTo>
                  <a:lnTo>
                    <a:pt x="0" y="0"/>
                  </a:lnTo>
                  <a:lnTo>
                    <a:pt x="0" y="21817"/>
                  </a:lnTo>
                  <a:lnTo>
                    <a:pt x="8165" y="21817"/>
                  </a:lnTo>
                  <a:cubicBezTo>
                    <a:pt x="8395" y="22187"/>
                    <a:pt x="8806" y="22433"/>
                    <a:pt x="9274" y="2244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966325" y="2751225"/>
              <a:ext cx="65325" cy="499650"/>
            </a:xfrm>
            <a:custGeom>
              <a:avLst/>
              <a:gdLst/>
              <a:ahLst/>
              <a:cxnLst/>
              <a:rect l="l" t="t" r="r" b="b"/>
              <a:pathLst>
                <a:path w="2613" h="19986" extrusionOk="0">
                  <a:moveTo>
                    <a:pt x="1718" y="17447"/>
                  </a:moveTo>
                  <a:lnTo>
                    <a:pt x="1718" y="0"/>
                  </a:lnTo>
                  <a:lnTo>
                    <a:pt x="896" y="0"/>
                  </a:lnTo>
                  <a:lnTo>
                    <a:pt x="896" y="17447"/>
                  </a:lnTo>
                  <a:cubicBezTo>
                    <a:pt x="379" y="17619"/>
                    <a:pt x="1" y="18104"/>
                    <a:pt x="1" y="18679"/>
                  </a:cubicBezTo>
                  <a:cubicBezTo>
                    <a:pt x="1" y="19402"/>
                    <a:pt x="584" y="19985"/>
                    <a:pt x="1307" y="19985"/>
                  </a:cubicBezTo>
                  <a:cubicBezTo>
                    <a:pt x="2030" y="19985"/>
                    <a:pt x="2613" y="19402"/>
                    <a:pt x="2613" y="18679"/>
                  </a:cubicBezTo>
                  <a:cubicBezTo>
                    <a:pt x="2613" y="18104"/>
                    <a:pt x="2235" y="17619"/>
                    <a:pt x="1718" y="1744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491225" y="2751225"/>
              <a:ext cx="370275" cy="226925"/>
            </a:xfrm>
            <a:custGeom>
              <a:avLst/>
              <a:gdLst/>
              <a:ahLst/>
              <a:cxnLst/>
              <a:rect l="l" t="t" r="r" b="b"/>
              <a:pathLst>
                <a:path w="14811" h="9077" extrusionOk="0">
                  <a:moveTo>
                    <a:pt x="1306" y="9077"/>
                  </a:moveTo>
                  <a:cubicBezTo>
                    <a:pt x="1881" y="9077"/>
                    <a:pt x="2366" y="8699"/>
                    <a:pt x="2538" y="8181"/>
                  </a:cubicBezTo>
                  <a:lnTo>
                    <a:pt x="14810" y="8181"/>
                  </a:lnTo>
                  <a:lnTo>
                    <a:pt x="14810" y="0"/>
                  </a:lnTo>
                  <a:lnTo>
                    <a:pt x="13989" y="0"/>
                  </a:lnTo>
                  <a:lnTo>
                    <a:pt x="13989" y="7360"/>
                  </a:lnTo>
                  <a:lnTo>
                    <a:pt x="2538" y="7360"/>
                  </a:lnTo>
                  <a:cubicBezTo>
                    <a:pt x="2366" y="6843"/>
                    <a:pt x="1881" y="6465"/>
                    <a:pt x="1306" y="6465"/>
                  </a:cubicBezTo>
                  <a:cubicBezTo>
                    <a:pt x="592" y="6465"/>
                    <a:pt x="0" y="7048"/>
                    <a:pt x="0" y="7771"/>
                  </a:cubicBezTo>
                  <a:cubicBezTo>
                    <a:pt x="0" y="8494"/>
                    <a:pt x="583" y="9077"/>
                    <a:pt x="1306" y="9077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491225" y="2751225"/>
              <a:ext cx="298600" cy="123850"/>
            </a:xfrm>
            <a:custGeom>
              <a:avLst/>
              <a:gdLst/>
              <a:ahLst/>
              <a:cxnLst/>
              <a:rect l="l" t="t" r="r" b="b"/>
              <a:pathLst>
                <a:path w="11944" h="4954" extrusionOk="0">
                  <a:moveTo>
                    <a:pt x="1306" y="4953"/>
                  </a:moveTo>
                  <a:cubicBezTo>
                    <a:pt x="1881" y="4953"/>
                    <a:pt x="2366" y="4584"/>
                    <a:pt x="2538" y="4058"/>
                  </a:cubicBezTo>
                  <a:lnTo>
                    <a:pt x="11943" y="4058"/>
                  </a:lnTo>
                  <a:lnTo>
                    <a:pt x="11943" y="0"/>
                  </a:lnTo>
                  <a:lnTo>
                    <a:pt x="11122" y="0"/>
                  </a:lnTo>
                  <a:lnTo>
                    <a:pt x="11122" y="3245"/>
                  </a:lnTo>
                  <a:lnTo>
                    <a:pt x="2538" y="3245"/>
                  </a:lnTo>
                  <a:cubicBezTo>
                    <a:pt x="2366" y="2727"/>
                    <a:pt x="1881" y="2349"/>
                    <a:pt x="1306" y="2349"/>
                  </a:cubicBezTo>
                  <a:cubicBezTo>
                    <a:pt x="592" y="2349"/>
                    <a:pt x="0" y="2933"/>
                    <a:pt x="0" y="3655"/>
                  </a:cubicBezTo>
                  <a:cubicBezTo>
                    <a:pt x="0" y="4370"/>
                    <a:pt x="583" y="4953"/>
                    <a:pt x="1306" y="495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328100" y="2751225"/>
              <a:ext cx="333525" cy="123850"/>
            </a:xfrm>
            <a:custGeom>
              <a:avLst/>
              <a:gdLst/>
              <a:ahLst/>
              <a:cxnLst/>
              <a:rect l="l" t="t" r="r" b="b"/>
              <a:pathLst>
                <a:path w="13341" h="4954" extrusionOk="0">
                  <a:moveTo>
                    <a:pt x="1307" y="4953"/>
                  </a:moveTo>
                  <a:cubicBezTo>
                    <a:pt x="1882" y="4953"/>
                    <a:pt x="2366" y="4584"/>
                    <a:pt x="2539" y="4058"/>
                  </a:cubicBezTo>
                  <a:lnTo>
                    <a:pt x="13340" y="4058"/>
                  </a:lnTo>
                  <a:lnTo>
                    <a:pt x="13340" y="0"/>
                  </a:lnTo>
                  <a:lnTo>
                    <a:pt x="12519" y="0"/>
                  </a:lnTo>
                  <a:lnTo>
                    <a:pt x="12519" y="3245"/>
                  </a:lnTo>
                  <a:lnTo>
                    <a:pt x="2539" y="3245"/>
                  </a:lnTo>
                  <a:cubicBezTo>
                    <a:pt x="2366" y="2727"/>
                    <a:pt x="1882" y="2349"/>
                    <a:pt x="1307" y="2349"/>
                  </a:cubicBezTo>
                  <a:cubicBezTo>
                    <a:pt x="584" y="2349"/>
                    <a:pt x="1" y="2933"/>
                    <a:pt x="1" y="3655"/>
                  </a:cubicBezTo>
                  <a:cubicBezTo>
                    <a:pt x="1" y="4370"/>
                    <a:pt x="584" y="4953"/>
                    <a:pt x="1307" y="495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045750" y="2751225"/>
              <a:ext cx="421600" cy="1989275"/>
            </a:xfrm>
            <a:custGeom>
              <a:avLst/>
              <a:gdLst/>
              <a:ahLst/>
              <a:cxnLst/>
              <a:rect l="l" t="t" r="r" b="b"/>
              <a:pathLst>
                <a:path w="16864" h="79571" extrusionOk="0">
                  <a:moveTo>
                    <a:pt x="15968" y="77032"/>
                  </a:moveTo>
                  <a:lnTo>
                    <a:pt x="15968" y="29628"/>
                  </a:lnTo>
                  <a:lnTo>
                    <a:pt x="822" y="29628"/>
                  </a:lnTo>
                  <a:lnTo>
                    <a:pt x="822" y="0"/>
                  </a:lnTo>
                  <a:lnTo>
                    <a:pt x="0" y="0"/>
                  </a:lnTo>
                  <a:lnTo>
                    <a:pt x="0" y="30442"/>
                  </a:lnTo>
                  <a:lnTo>
                    <a:pt x="15155" y="30442"/>
                  </a:lnTo>
                  <a:lnTo>
                    <a:pt x="15155" y="77032"/>
                  </a:lnTo>
                  <a:cubicBezTo>
                    <a:pt x="14638" y="77205"/>
                    <a:pt x="14260" y="77689"/>
                    <a:pt x="14260" y="78264"/>
                  </a:cubicBezTo>
                  <a:cubicBezTo>
                    <a:pt x="14260" y="78987"/>
                    <a:pt x="14843" y="79570"/>
                    <a:pt x="15566" y="79570"/>
                  </a:cubicBezTo>
                  <a:cubicBezTo>
                    <a:pt x="16280" y="79570"/>
                    <a:pt x="16864" y="78987"/>
                    <a:pt x="16864" y="78264"/>
                  </a:cubicBezTo>
                  <a:cubicBezTo>
                    <a:pt x="16864" y="77689"/>
                    <a:pt x="16486" y="77205"/>
                    <a:pt x="15977" y="7703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158675" y="2751225"/>
              <a:ext cx="426350" cy="2248225"/>
            </a:xfrm>
            <a:custGeom>
              <a:avLst/>
              <a:gdLst/>
              <a:ahLst/>
              <a:cxnLst/>
              <a:rect l="l" t="t" r="r" b="b"/>
              <a:pathLst>
                <a:path w="17054" h="89929" extrusionOk="0">
                  <a:moveTo>
                    <a:pt x="16158" y="87398"/>
                  </a:moveTo>
                  <a:lnTo>
                    <a:pt x="16158" y="25226"/>
                  </a:lnTo>
                  <a:lnTo>
                    <a:pt x="822" y="25226"/>
                  </a:lnTo>
                  <a:lnTo>
                    <a:pt x="822" y="0"/>
                  </a:lnTo>
                  <a:lnTo>
                    <a:pt x="1" y="0"/>
                  </a:lnTo>
                  <a:lnTo>
                    <a:pt x="1" y="26039"/>
                  </a:lnTo>
                  <a:lnTo>
                    <a:pt x="15345" y="26039"/>
                  </a:lnTo>
                  <a:lnTo>
                    <a:pt x="15345" y="87398"/>
                  </a:lnTo>
                  <a:cubicBezTo>
                    <a:pt x="14819" y="87571"/>
                    <a:pt x="14449" y="88047"/>
                    <a:pt x="14449" y="88630"/>
                  </a:cubicBezTo>
                  <a:cubicBezTo>
                    <a:pt x="14449" y="89345"/>
                    <a:pt x="15033" y="89928"/>
                    <a:pt x="15747" y="89928"/>
                  </a:cubicBezTo>
                  <a:cubicBezTo>
                    <a:pt x="16470" y="89928"/>
                    <a:pt x="17053" y="89345"/>
                    <a:pt x="17053" y="88630"/>
                  </a:cubicBezTo>
                  <a:cubicBezTo>
                    <a:pt x="17053" y="88047"/>
                    <a:pt x="16676" y="87571"/>
                    <a:pt x="16158" y="8739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353975" y="2751225"/>
              <a:ext cx="389575" cy="1484725"/>
            </a:xfrm>
            <a:custGeom>
              <a:avLst/>
              <a:gdLst/>
              <a:ahLst/>
              <a:cxnLst/>
              <a:rect l="l" t="t" r="r" b="b"/>
              <a:pathLst>
                <a:path w="15583" h="59389" extrusionOk="0">
                  <a:moveTo>
                    <a:pt x="14671" y="56850"/>
                  </a:moveTo>
                  <a:lnTo>
                    <a:pt x="14671" y="26022"/>
                  </a:lnTo>
                  <a:lnTo>
                    <a:pt x="822" y="12174"/>
                  </a:lnTo>
                  <a:lnTo>
                    <a:pt x="822" y="7713"/>
                  </a:lnTo>
                  <a:lnTo>
                    <a:pt x="15229" y="7713"/>
                  </a:lnTo>
                  <a:lnTo>
                    <a:pt x="15229" y="0"/>
                  </a:lnTo>
                  <a:lnTo>
                    <a:pt x="14408" y="0"/>
                  </a:lnTo>
                  <a:lnTo>
                    <a:pt x="14408" y="6892"/>
                  </a:lnTo>
                  <a:lnTo>
                    <a:pt x="1" y="6892"/>
                  </a:lnTo>
                  <a:lnTo>
                    <a:pt x="1" y="12510"/>
                  </a:lnTo>
                  <a:lnTo>
                    <a:pt x="13849" y="26359"/>
                  </a:lnTo>
                  <a:lnTo>
                    <a:pt x="13849" y="56858"/>
                  </a:lnTo>
                  <a:cubicBezTo>
                    <a:pt x="13340" y="57031"/>
                    <a:pt x="12979" y="57515"/>
                    <a:pt x="12979" y="58082"/>
                  </a:cubicBezTo>
                  <a:cubicBezTo>
                    <a:pt x="12979" y="58805"/>
                    <a:pt x="13554" y="59388"/>
                    <a:pt x="14277" y="59388"/>
                  </a:cubicBezTo>
                  <a:cubicBezTo>
                    <a:pt x="14999" y="59388"/>
                    <a:pt x="15583" y="58805"/>
                    <a:pt x="15583" y="58082"/>
                  </a:cubicBezTo>
                  <a:cubicBezTo>
                    <a:pt x="15583" y="57499"/>
                    <a:pt x="15197" y="57014"/>
                    <a:pt x="14671" y="5685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502025" y="2751225"/>
              <a:ext cx="382600" cy="1870775"/>
            </a:xfrm>
            <a:custGeom>
              <a:avLst/>
              <a:gdLst/>
              <a:ahLst/>
              <a:cxnLst/>
              <a:rect l="l" t="t" r="r" b="b"/>
              <a:pathLst>
                <a:path w="15304" h="74831" extrusionOk="0">
                  <a:moveTo>
                    <a:pt x="14408" y="72293"/>
                  </a:moveTo>
                  <a:lnTo>
                    <a:pt x="14408" y="24971"/>
                  </a:lnTo>
                  <a:lnTo>
                    <a:pt x="1980" y="12543"/>
                  </a:lnTo>
                  <a:lnTo>
                    <a:pt x="12856" y="12543"/>
                  </a:lnTo>
                  <a:lnTo>
                    <a:pt x="12856" y="0"/>
                  </a:lnTo>
                  <a:lnTo>
                    <a:pt x="12035" y="0"/>
                  </a:lnTo>
                  <a:lnTo>
                    <a:pt x="12035" y="11730"/>
                  </a:lnTo>
                  <a:lnTo>
                    <a:pt x="1" y="11730"/>
                  </a:lnTo>
                  <a:lnTo>
                    <a:pt x="13587" y="25308"/>
                  </a:lnTo>
                  <a:lnTo>
                    <a:pt x="13587" y="72293"/>
                  </a:lnTo>
                  <a:cubicBezTo>
                    <a:pt x="13069" y="72465"/>
                    <a:pt x="12692" y="72950"/>
                    <a:pt x="12692" y="73525"/>
                  </a:cubicBezTo>
                  <a:cubicBezTo>
                    <a:pt x="12692" y="74247"/>
                    <a:pt x="13283" y="74831"/>
                    <a:pt x="13998" y="74831"/>
                  </a:cubicBezTo>
                  <a:cubicBezTo>
                    <a:pt x="14721" y="74831"/>
                    <a:pt x="15304" y="74247"/>
                    <a:pt x="15304" y="73525"/>
                  </a:cubicBezTo>
                  <a:cubicBezTo>
                    <a:pt x="15304" y="72950"/>
                    <a:pt x="14926" y="72465"/>
                    <a:pt x="14408" y="7229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725450" y="2751225"/>
              <a:ext cx="288975" cy="1665425"/>
            </a:xfrm>
            <a:custGeom>
              <a:avLst/>
              <a:gdLst/>
              <a:ahLst/>
              <a:cxnLst/>
              <a:rect l="l" t="t" r="r" b="b"/>
              <a:pathLst>
                <a:path w="11559" h="66617" extrusionOk="0">
                  <a:moveTo>
                    <a:pt x="10663" y="64078"/>
                  </a:moveTo>
                  <a:lnTo>
                    <a:pt x="10663" y="24774"/>
                  </a:lnTo>
                  <a:lnTo>
                    <a:pt x="1972" y="16092"/>
                  </a:lnTo>
                  <a:lnTo>
                    <a:pt x="7673" y="16092"/>
                  </a:lnTo>
                  <a:lnTo>
                    <a:pt x="7673" y="0"/>
                  </a:lnTo>
                  <a:lnTo>
                    <a:pt x="6851" y="0"/>
                  </a:lnTo>
                  <a:lnTo>
                    <a:pt x="6851" y="15270"/>
                  </a:lnTo>
                  <a:lnTo>
                    <a:pt x="1" y="15270"/>
                  </a:lnTo>
                  <a:lnTo>
                    <a:pt x="9841" y="25111"/>
                  </a:lnTo>
                  <a:lnTo>
                    <a:pt x="9841" y="64078"/>
                  </a:lnTo>
                  <a:cubicBezTo>
                    <a:pt x="9324" y="64251"/>
                    <a:pt x="8946" y="64736"/>
                    <a:pt x="8946" y="65311"/>
                  </a:cubicBezTo>
                  <a:cubicBezTo>
                    <a:pt x="8946" y="66033"/>
                    <a:pt x="9529" y="66617"/>
                    <a:pt x="10252" y="66617"/>
                  </a:cubicBezTo>
                  <a:cubicBezTo>
                    <a:pt x="10975" y="66617"/>
                    <a:pt x="11558" y="66033"/>
                    <a:pt x="11558" y="65311"/>
                  </a:cubicBezTo>
                  <a:cubicBezTo>
                    <a:pt x="11558" y="64736"/>
                    <a:pt x="11180" y="64251"/>
                    <a:pt x="10663" y="6407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128975" y="2751225"/>
              <a:ext cx="197150" cy="2033425"/>
            </a:xfrm>
            <a:custGeom>
              <a:avLst/>
              <a:gdLst/>
              <a:ahLst/>
              <a:cxnLst/>
              <a:rect l="l" t="t" r="r" b="b"/>
              <a:pathLst>
                <a:path w="7886" h="81337" extrusionOk="0">
                  <a:moveTo>
                    <a:pt x="1684" y="78798"/>
                  </a:moveTo>
                  <a:lnTo>
                    <a:pt x="1684" y="49318"/>
                  </a:lnTo>
                  <a:lnTo>
                    <a:pt x="7886" y="43116"/>
                  </a:lnTo>
                  <a:lnTo>
                    <a:pt x="7886" y="25061"/>
                  </a:lnTo>
                  <a:lnTo>
                    <a:pt x="1339" y="18515"/>
                  </a:lnTo>
                  <a:lnTo>
                    <a:pt x="1339" y="0"/>
                  </a:lnTo>
                  <a:lnTo>
                    <a:pt x="518" y="0"/>
                  </a:lnTo>
                  <a:lnTo>
                    <a:pt x="518" y="18852"/>
                  </a:lnTo>
                  <a:lnTo>
                    <a:pt x="7065" y="25398"/>
                  </a:lnTo>
                  <a:lnTo>
                    <a:pt x="7065" y="42779"/>
                  </a:lnTo>
                  <a:lnTo>
                    <a:pt x="863" y="48981"/>
                  </a:lnTo>
                  <a:lnTo>
                    <a:pt x="863" y="78815"/>
                  </a:lnTo>
                  <a:cubicBezTo>
                    <a:pt x="362" y="78995"/>
                    <a:pt x="0" y="79472"/>
                    <a:pt x="0" y="80038"/>
                  </a:cubicBezTo>
                  <a:cubicBezTo>
                    <a:pt x="0" y="80753"/>
                    <a:pt x="584" y="81336"/>
                    <a:pt x="1307" y="81336"/>
                  </a:cubicBezTo>
                  <a:cubicBezTo>
                    <a:pt x="2021" y="81336"/>
                    <a:pt x="2604" y="80753"/>
                    <a:pt x="2604" y="80038"/>
                  </a:cubicBezTo>
                  <a:cubicBezTo>
                    <a:pt x="2604" y="79447"/>
                    <a:pt x="2218" y="78962"/>
                    <a:pt x="1684" y="7879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2048075" y="2751225"/>
              <a:ext cx="194275" cy="2304475"/>
            </a:xfrm>
            <a:custGeom>
              <a:avLst/>
              <a:gdLst/>
              <a:ahLst/>
              <a:cxnLst/>
              <a:rect l="l" t="t" r="r" b="b"/>
              <a:pathLst>
                <a:path w="7771" h="92179" extrusionOk="0">
                  <a:moveTo>
                    <a:pt x="1709" y="89641"/>
                  </a:moveTo>
                  <a:lnTo>
                    <a:pt x="1709" y="47133"/>
                  </a:lnTo>
                  <a:lnTo>
                    <a:pt x="7771" y="41071"/>
                  </a:lnTo>
                  <a:lnTo>
                    <a:pt x="7771" y="26540"/>
                  </a:lnTo>
                  <a:lnTo>
                    <a:pt x="1380" y="20149"/>
                  </a:lnTo>
                  <a:lnTo>
                    <a:pt x="1380" y="0"/>
                  </a:lnTo>
                  <a:lnTo>
                    <a:pt x="559" y="0"/>
                  </a:lnTo>
                  <a:lnTo>
                    <a:pt x="559" y="20486"/>
                  </a:lnTo>
                  <a:lnTo>
                    <a:pt x="6949" y="26877"/>
                  </a:lnTo>
                  <a:lnTo>
                    <a:pt x="6949" y="40734"/>
                  </a:lnTo>
                  <a:lnTo>
                    <a:pt x="895" y="46796"/>
                  </a:lnTo>
                  <a:lnTo>
                    <a:pt x="895" y="89641"/>
                  </a:lnTo>
                  <a:cubicBezTo>
                    <a:pt x="370" y="89813"/>
                    <a:pt x="0" y="90298"/>
                    <a:pt x="0" y="90873"/>
                  </a:cubicBezTo>
                  <a:cubicBezTo>
                    <a:pt x="0" y="91596"/>
                    <a:pt x="583" y="92179"/>
                    <a:pt x="1298" y="92179"/>
                  </a:cubicBezTo>
                  <a:cubicBezTo>
                    <a:pt x="2021" y="92179"/>
                    <a:pt x="2604" y="91596"/>
                    <a:pt x="2604" y="90873"/>
                  </a:cubicBezTo>
                  <a:cubicBezTo>
                    <a:pt x="2604" y="90298"/>
                    <a:pt x="2226" y="89813"/>
                    <a:pt x="1709" y="8964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216650" y="2751225"/>
              <a:ext cx="202300" cy="2193800"/>
            </a:xfrm>
            <a:custGeom>
              <a:avLst/>
              <a:gdLst/>
              <a:ahLst/>
              <a:cxnLst/>
              <a:rect l="l" t="t" r="r" b="b"/>
              <a:pathLst>
                <a:path w="8092" h="87752" extrusionOk="0">
                  <a:moveTo>
                    <a:pt x="1685" y="85205"/>
                  </a:moveTo>
                  <a:lnTo>
                    <a:pt x="1685" y="52012"/>
                  </a:lnTo>
                  <a:lnTo>
                    <a:pt x="8092" y="45605"/>
                  </a:lnTo>
                  <a:lnTo>
                    <a:pt x="8092" y="23254"/>
                  </a:lnTo>
                  <a:lnTo>
                    <a:pt x="1028" y="16190"/>
                  </a:lnTo>
                  <a:lnTo>
                    <a:pt x="1028" y="0"/>
                  </a:lnTo>
                  <a:lnTo>
                    <a:pt x="206" y="0"/>
                  </a:lnTo>
                  <a:lnTo>
                    <a:pt x="206" y="16535"/>
                  </a:lnTo>
                  <a:lnTo>
                    <a:pt x="7270" y="23591"/>
                  </a:lnTo>
                  <a:lnTo>
                    <a:pt x="7270" y="45268"/>
                  </a:lnTo>
                  <a:lnTo>
                    <a:pt x="863" y="51675"/>
                  </a:lnTo>
                  <a:lnTo>
                    <a:pt x="863" y="85222"/>
                  </a:lnTo>
                  <a:cubicBezTo>
                    <a:pt x="362" y="85402"/>
                    <a:pt x="1" y="85879"/>
                    <a:pt x="1" y="86445"/>
                  </a:cubicBezTo>
                  <a:cubicBezTo>
                    <a:pt x="1" y="87168"/>
                    <a:pt x="584" y="87751"/>
                    <a:pt x="1307" y="87751"/>
                  </a:cubicBezTo>
                  <a:cubicBezTo>
                    <a:pt x="2030" y="87751"/>
                    <a:pt x="2613" y="87168"/>
                    <a:pt x="2613" y="86445"/>
                  </a:cubicBezTo>
                  <a:cubicBezTo>
                    <a:pt x="2613" y="85854"/>
                    <a:pt x="2219" y="85369"/>
                    <a:pt x="1685" y="8520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292025" y="2751225"/>
              <a:ext cx="225100" cy="1702800"/>
            </a:xfrm>
            <a:custGeom>
              <a:avLst/>
              <a:gdLst/>
              <a:ahLst/>
              <a:cxnLst/>
              <a:rect l="l" t="t" r="r" b="b"/>
              <a:pathLst>
                <a:path w="9004" h="68112" extrusionOk="0">
                  <a:moveTo>
                    <a:pt x="2744" y="65606"/>
                  </a:moveTo>
                  <a:lnTo>
                    <a:pt x="2744" y="53909"/>
                  </a:lnTo>
                  <a:lnTo>
                    <a:pt x="9003" y="47650"/>
                  </a:lnTo>
                  <a:lnTo>
                    <a:pt x="9003" y="22597"/>
                  </a:lnTo>
                  <a:lnTo>
                    <a:pt x="822" y="14416"/>
                  </a:lnTo>
                  <a:lnTo>
                    <a:pt x="822" y="0"/>
                  </a:lnTo>
                  <a:lnTo>
                    <a:pt x="0" y="0"/>
                  </a:lnTo>
                  <a:lnTo>
                    <a:pt x="0" y="14761"/>
                  </a:lnTo>
                  <a:lnTo>
                    <a:pt x="8182" y="22942"/>
                  </a:lnTo>
                  <a:lnTo>
                    <a:pt x="8182" y="47313"/>
                  </a:lnTo>
                  <a:lnTo>
                    <a:pt x="1931" y="53564"/>
                  </a:lnTo>
                  <a:lnTo>
                    <a:pt x="1931" y="65549"/>
                  </a:lnTo>
                  <a:cubicBezTo>
                    <a:pt x="1372" y="65697"/>
                    <a:pt x="953" y="66206"/>
                    <a:pt x="953" y="66806"/>
                  </a:cubicBezTo>
                  <a:cubicBezTo>
                    <a:pt x="953" y="67528"/>
                    <a:pt x="1536" y="68112"/>
                    <a:pt x="2259" y="68112"/>
                  </a:cubicBezTo>
                  <a:cubicBezTo>
                    <a:pt x="2974" y="68112"/>
                    <a:pt x="3565" y="67528"/>
                    <a:pt x="3565" y="66806"/>
                  </a:cubicBezTo>
                  <a:cubicBezTo>
                    <a:pt x="3565" y="66263"/>
                    <a:pt x="3220" y="65795"/>
                    <a:pt x="2744" y="6559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2668425" y="2751225"/>
              <a:ext cx="257750" cy="1525575"/>
            </a:xfrm>
            <a:custGeom>
              <a:avLst/>
              <a:gdLst/>
              <a:ahLst/>
              <a:cxnLst/>
              <a:rect l="l" t="t" r="r" b="b"/>
              <a:pathLst>
                <a:path w="10310" h="61023" extrusionOk="0">
                  <a:moveTo>
                    <a:pt x="1709" y="58485"/>
                  </a:moveTo>
                  <a:lnTo>
                    <a:pt x="1709" y="12272"/>
                  </a:lnTo>
                  <a:lnTo>
                    <a:pt x="10310" y="12272"/>
                  </a:lnTo>
                  <a:lnTo>
                    <a:pt x="10310" y="0"/>
                  </a:lnTo>
                  <a:lnTo>
                    <a:pt x="9488" y="0"/>
                  </a:lnTo>
                  <a:lnTo>
                    <a:pt x="9488" y="11451"/>
                  </a:lnTo>
                  <a:lnTo>
                    <a:pt x="896" y="11451"/>
                  </a:lnTo>
                  <a:lnTo>
                    <a:pt x="896" y="58493"/>
                  </a:lnTo>
                  <a:cubicBezTo>
                    <a:pt x="371" y="58665"/>
                    <a:pt x="1" y="59142"/>
                    <a:pt x="1" y="59725"/>
                  </a:cubicBezTo>
                  <a:cubicBezTo>
                    <a:pt x="1" y="60440"/>
                    <a:pt x="584" y="61023"/>
                    <a:pt x="1299" y="61023"/>
                  </a:cubicBezTo>
                  <a:cubicBezTo>
                    <a:pt x="2022" y="61023"/>
                    <a:pt x="2605" y="60440"/>
                    <a:pt x="2605" y="59725"/>
                  </a:cubicBezTo>
                  <a:cubicBezTo>
                    <a:pt x="2605" y="59142"/>
                    <a:pt x="2227" y="58665"/>
                    <a:pt x="1709" y="58493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2746875" y="2751225"/>
              <a:ext cx="267800" cy="1743875"/>
            </a:xfrm>
            <a:custGeom>
              <a:avLst/>
              <a:gdLst/>
              <a:ahLst/>
              <a:cxnLst/>
              <a:rect l="l" t="t" r="r" b="b"/>
              <a:pathLst>
                <a:path w="10712" h="69755" extrusionOk="0">
                  <a:moveTo>
                    <a:pt x="1717" y="67216"/>
                  </a:moveTo>
                  <a:lnTo>
                    <a:pt x="1717" y="16092"/>
                  </a:lnTo>
                  <a:lnTo>
                    <a:pt x="10712" y="16092"/>
                  </a:lnTo>
                  <a:lnTo>
                    <a:pt x="10712" y="0"/>
                  </a:lnTo>
                  <a:lnTo>
                    <a:pt x="9899" y="0"/>
                  </a:lnTo>
                  <a:lnTo>
                    <a:pt x="9899" y="15270"/>
                  </a:lnTo>
                  <a:lnTo>
                    <a:pt x="896" y="15270"/>
                  </a:lnTo>
                  <a:lnTo>
                    <a:pt x="896" y="67216"/>
                  </a:lnTo>
                  <a:cubicBezTo>
                    <a:pt x="379" y="67389"/>
                    <a:pt x="1" y="67873"/>
                    <a:pt x="1" y="68448"/>
                  </a:cubicBezTo>
                  <a:cubicBezTo>
                    <a:pt x="1" y="69163"/>
                    <a:pt x="584" y="69754"/>
                    <a:pt x="1307" y="69754"/>
                  </a:cubicBezTo>
                  <a:cubicBezTo>
                    <a:pt x="2030" y="69754"/>
                    <a:pt x="2613" y="69163"/>
                    <a:pt x="2613" y="68448"/>
                  </a:cubicBezTo>
                  <a:cubicBezTo>
                    <a:pt x="2613" y="67873"/>
                    <a:pt x="2235" y="67389"/>
                    <a:pt x="1717" y="67216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2842375" y="2751225"/>
              <a:ext cx="250750" cy="1627850"/>
            </a:xfrm>
            <a:custGeom>
              <a:avLst/>
              <a:gdLst/>
              <a:ahLst/>
              <a:cxnLst/>
              <a:rect l="l" t="t" r="r" b="b"/>
              <a:pathLst>
                <a:path w="10030" h="65114" extrusionOk="0">
                  <a:moveTo>
                    <a:pt x="1717" y="62575"/>
                  </a:moveTo>
                  <a:lnTo>
                    <a:pt x="1717" y="20043"/>
                  </a:lnTo>
                  <a:lnTo>
                    <a:pt x="10030" y="20043"/>
                  </a:lnTo>
                  <a:lnTo>
                    <a:pt x="10030" y="0"/>
                  </a:lnTo>
                  <a:lnTo>
                    <a:pt x="9216" y="0"/>
                  </a:lnTo>
                  <a:lnTo>
                    <a:pt x="9216" y="19221"/>
                  </a:lnTo>
                  <a:lnTo>
                    <a:pt x="896" y="19221"/>
                  </a:lnTo>
                  <a:lnTo>
                    <a:pt x="896" y="62575"/>
                  </a:lnTo>
                  <a:cubicBezTo>
                    <a:pt x="378" y="62748"/>
                    <a:pt x="0" y="63232"/>
                    <a:pt x="0" y="63807"/>
                  </a:cubicBezTo>
                  <a:cubicBezTo>
                    <a:pt x="0" y="64530"/>
                    <a:pt x="583" y="65113"/>
                    <a:pt x="1306" y="65113"/>
                  </a:cubicBezTo>
                  <a:cubicBezTo>
                    <a:pt x="2029" y="65113"/>
                    <a:pt x="2612" y="64530"/>
                    <a:pt x="2612" y="63807"/>
                  </a:cubicBezTo>
                  <a:cubicBezTo>
                    <a:pt x="2612" y="63232"/>
                    <a:pt x="2234" y="62748"/>
                    <a:pt x="1717" y="62575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3227600" y="2751225"/>
              <a:ext cx="65125" cy="1413050"/>
            </a:xfrm>
            <a:custGeom>
              <a:avLst/>
              <a:gdLst/>
              <a:ahLst/>
              <a:cxnLst/>
              <a:rect l="l" t="t" r="r" b="b"/>
              <a:pathLst>
                <a:path w="2605" h="56522" extrusionOk="0">
                  <a:moveTo>
                    <a:pt x="1709" y="53992"/>
                  </a:moveTo>
                  <a:lnTo>
                    <a:pt x="1709" y="0"/>
                  </a:lnTo>
                  <a:lnTo>
                    <a:pt x="896" y="0"/>
                  </a:lnTo>
                  <a:lnTo>
                    <a:pt x="896" y="53992"/>
                  </a:lnTo>
                  <a:cubicBezTo>
                    <a:pt x="379" y="54164"/>
                    <a:pt x="1" y="54649"/>
                    <a:pt x="1" y="55224"/>
                  </a:cubicBezTo>
                  <a:cubicBezTo>
                    <a:pt x="1" y="55938"/>
                    <a:pt x="584" y="56521"/>
                    <a:pt x="1307" y="56521"/>
                  </a:cubicBezTo>
                  <a:cubicBezTo>
                    <a:pt x="2022" y="56521"/>
                    <a:pt x="2605" y="55938"/>
                    <a:pt x="2605" y="55224"/>
                  </a:cubicBezTo>
                  <a:cubicBezTo>
                    <a:pt x="2605" y="54649"/>
                    <a:pt x="2235" y="54164"/>
                    <a:pt x="1718" y="53992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3295775" y="2751225"/>
              <a:ext cx="65125" cy="1089200"/>
            </a:xfrm>
            <a:custGeom>
              <a:avLst/>
              <a:gdLst/>
              <a:ahLst/>
              <a:cxnLst/>
              <a:rect l="l" t="t" r="r" b="b"/>
              <a:pathLst>
                <a:path w="2605" h="43568" extrusionOk="0">
                  <a:moveTo>
                    <a:pt x="1709" y="41038"/>
                  </a:moveTo>
                  <a:lnTo>
                    <a:pt x="1709" y="0"/>
                  </a:lnTo>
                  <a:lnTo>
                    <a:pt x="896" y="0"/>
                  </a:lnTo>
                  <a:lnTo>
                    <a:pt x="896" y="41038"/>
                  </a:lnTo>
                  <a:cubicBezTo>
                    <a:pt x="379" y="41210"/>
                    <a:pt x="1" y="41695"/>
                    <a:pt x="1" y="42270"/>
                  </a:cubicBezTo>
                  <a:cubicBezTo>
                    <a:pt x="1" y="42985"/>
                    <a:pt x="584" y="43568"/>
                    <a:pt x="1307" y="43568"/>
                  </a:cubicBezTo>
                  <a:cubicBezTo>
                    <a:pt x="2022" y="43568"/>
                    <a:pt x="2605" y="42985"/>
                    <a:pt x="2605" y="42270"/>
                  </a:cubicBezTo>
                  <a:cubicBezTo>
                    <a:pt x="2605" y="41695"/>
                    <a:pt x="2227" y="41210"/>
                    <a:pt x="1709" y="41038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35000">
                  <a:schemeClr val="accent3"/>
                </a:gs>
                <a:gs pos="100000">
                  <a:schemeClr val="accent4"/>
                </a:gs>
              </a:gsLst>
              <a:lin ang="8100019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950967" y="2812233"/>
            <a:ext cx="5495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0" name="Google Shape;120;p3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1540585"/>
            <a:ext cx="15144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1" name="Google Shape;121;p3"/>
          <p:cNvSpPr txBox="1">
            <a:spLocks noGrp="1"/>
          </p:cNvSpPr>
          <p:nvPr>
            <p:ph type="subTitle" idx="1"/>
          </p:nvPr>
        </p:nvSpPr>
        <p:spPr>
          <a:xfrm>
            <a:off x="950967" y="3955457"/>
            <a:ext cx="5495600" cy="49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8578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667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126" name="Google Shape;126;p4"/>
          <p:cNvGrpSpPr/>
          <p:nvPr/>
        </p:nvGrpSpPr>
        <p:grpSpPr>
          <a:xfrm>
            <a:off x="10295757" y="3747574"/>
            <a:ext cx="1003020" cy="3241285"/>
            <a:chOff x="2474121" y="2891575"/>
            <a:chExt cx="439279" cy="1419541"/>
          </a:xfrm>
        </p:grpSpPr>
        <p:sp>
          <p:nvSpPr>
            <p:cNvPr id="127" name="Google Shape;127;p4"/>
            <p:cNvSpPr/>
            <p:nvPr/>
          </p:nvSpPr>
          <p:spPr>
            <a:xfrm rot="-5400000">
              <a:off x="1917918" y="3535251"/>
              <a:ext cx="1419541" cy="132189"/>
            </a:xfrm>
            <a:custGeom>
              <a:avLst/>
              <a:gdLst/>
              <a:ahLst/>
              <a:cxnLst/>
              <a:rect l="l" t="t" r="r" b="b"/>
              <a:pathLst>
                <a:path w="32635" h="3039" extrusionOk="0">
                  <a:moveTo>
                    <a:pt x="1" y="0"/>
                  </a:moveTo>
                  <a:lnTo>
                    <a:pt x="1" y="243"/>
                  </a:lnTo>
                  <a:lnTo>
                    <a:pt x="15818" y="243"/>
                  </a:lnTo>
                  <a:lnTo>
                    <a:pt x="15818" y="2796"/>
                  </a:lnTo>
                  <a:lnTo>
                    <a:pt x="31864" y="2796"/>
                  </a:lnTo>
                  <a:cubicBezTo>
                    <a:pt x="31921" y="2981"/>
                    <a:pt x="32092" y="3038"/>
                    <a:pt x="32221" y="3038"/>
                  </a:cubicBezTo>
                  <a:cubicBezTo>
                    <a:pt x="32449" y="3038"/>
                    <a:pt x="32634" y="2924"/>
                    <a:pt x="32634" y="2682"/>
                  </a:cubicBezTo>
                  <a:cubicBezTo>
                    <a:pt x="32634" y="2496"/>
                    <a:pt x="32449" y="2325"/>
                    <a:pt x="32221" y="2325"/>
                  </a:cubicBezTo>
                  <a:cubicBezTo>
                    <a:pt x="32092" y="2325"/>
                    <a:pt x="31921" y="2439"/>
                    <a:pt x="31864" y="2568"/>
                  </a:cubicBezTo>
                  <a:lnTo>
                    <a:pt x="16046" y="2568"/>
                  </a:lnTo>
                  <a:lnTo>
                    <a:pt x="16046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 rot="-5400000">
              <a:off x="2568095" y="3965811"/>
              <a:ext cx="504441" cy="186169"/>
            </a:xfrm>
            <a:custGeom>
              <a:avLst/>
              <a:gdLst/>
              <a:ahLst/>
              <a:cxnLst/>
              <a:rect l="l" t="t" r="r" b="b"/>
              <a:pathLst>
                <a:path w="11597" h="4280" extrusionOk="0">
                  <a:moveTo>
                    <a:pt x="1" y="1"/>
                  </a:moveTo>
                  <a:lnTo>
                    <a:pt x="1" y="243"/>
                  </a:lnTo>
                  <a:lnTo>
                    <a:pt x="11112" y="243"/>
                  </a:lnTo>
                  <a:lnTo>
                    <a:pt x="11112" y="3566"/>
                  </a:lnTo>
                  <a:cubicBezTo>
                    <a:pt x="10940" y="3623"/>
                    <a:pt x="10883" y="3752"/>
                    <a:pt x="10883" y="3923"/>
                  </a:cubicBezTo>
                  <a:cubicBezTo>
                    <a:pt x="10883" y="4108"/>
                    <a:pt x="10997" y="4279"/>
                    <a:pt x="11240" y="4279"/>
                  </a:cubicBezTo>
                  <a:cubicBezTo>
                    <a:pt x="11468" y="4279"/>
                    <a:pt x="11596" y="4108"/>
                    <a:pt x="11596" y="3923"/>
                  </a:cubicBezTo>
                  <a:cubicBezTo>
                    <a:pt x="11596" y="3752"/>
                    <a:pt x="11539" y="3623"/>
                    <a:pt x="11354" y="3566"/>
                  </a:cubicBezTo>
                  <a:lnTo>
                    <a:pt x="11354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 rot="-5400000">
              <a:off x="2612136" y="4009852"/>
              <a:ext cx="452331" cy="150197"/>
            </a:xfrm>
            <a:custGeom>
              <a:avLst/>
              <a:gdLst/>
              <a:ahLst/>
              <a:cxnLst/>
              <a:rect l="l" t="t" r="r" b="b"/>
              <a:pathLst>
                <a:path w="10399" h="3453" extrusionOk="0">
                  <a:moveTo>
                    <a:pt x="1" y="1"/>
                  </a:moveTo>
                  <a:lnTo>
                    <a:pt x="1" y="243"/>
                  </a:lnTo>
                  <a:lnTo>
                    <a:pt x="9928" y="243"/>
                  </a:lnTo>
                  <a:lnTo>
                    <a:pt x="9928" y="2739"/>
                  </a:lnTo>
                  <a:cubicBezTo>
                    <a:pt x="9757" y="2796"/>
                    <a:pt x="9628" y="2925"/>
                    <a:pt x="9628" y="3096"/>
                  </a:cubicBezTo>
                  <a:cubicBezTo>
                    <a:pt x="9628" y="3281"/>
                    <a:pt x="9814" y="3452"/>
                    <a:pt x="10042" y="3452"/>
                  </a:cubicBezTo>
                  <a:cubicBezTo>
                    <a:pt x="10227" y="3452"/>
                    <a:pt x="10398" y="3281"/>
                    <a:pt x="10398" y="3096"/>
                  </a:cubicBezTo>
                  <a:cubicBezTo>
                    <a:pt x="10398" y="2925"/>
                    <a:pt x="10284" y="2796"/>
                    <a:pt x="10170" y="2739"/>
                  </a:cubicBezTo>
                  <a:lnTo>
                    <a:pt x="101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 rot="-5400000">
              <a:off x="2177879" y="3666157"/>
              <a:ext cx="1160818" cy="129101"/>
            </a:xfrm>
            <a:custGeom>
              <a:avLst/>
              <a:gdLst/>
              <a:ahLst/>
              <a:cxnLst/>
              <a:rect l="l" t="t" r="r" b="b"/>
              <a:pathLst>
                <a:path w="26687" h="2968" extrusionOk="0">
                  <a:moveTo>
                    <a:pt x="1" y="0"/>
                  </a:moveTo>
                  <a:lnTo>
                    <a:pt x="1" y="243"/>
                  </a:lnTo>
                  <a:lnTo>
                    <a:pt x="12310" y="243"/>
                  </a:lnTo>
                  <a:lnTo>
                    <a:pt x="12310" y="2739"/>
                  </a:lnTo>
                  <a:lnTo>
                    <a:pt x="25973" y="2739"/>
                  </a:lnTo>
                  <a:cubicBezTo>
                    <a:pt x="26030" y="2910"/>
                    <a:pt x="26159" y="2967"/>
                    <a:pt x="26330" y="2967"/>
                  </a:cubicBezTo>
                  <a:cubicBezTo>
                    <a:pt x="26572" y="2967"/>
                    <a:pt x="26687" y="2853"/>
                    <a:pt x="26687" y="2611"/>
                  </a:cubicBezTo>
                  <a:cubicBezTo>
                    <a:pt x="26687" y="2439"/>
                    <a:pt x="26572" y="2254"/>
                    <a:pt x="26330" y="2254"/>
                  </a:cubicBezTo>
                  <a:cubicBezTo>
                    <a:pt x="26159" y="2254"/>
                    <a:pt x="26030" y="2382"/>
                    <a:pt x="25973" y="2496"/>
                  </a:cubicBezTo>
                  <a:lnTo>
                    <a:pt x="12538" y="2496"/>
                  </a:lnTo>
                  <a:lnTo>
                    <a:pt x="1253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 rot="-5400000">
              <a:off x="2081076" y="3607849"/>
              <a:ext cx="1271867" cy="134668"/>
            </a:xfrm>
            <a:custGeom>
              <a:avLst/>
              <a:gdLst/>
              <a:ahLst/>
              <a:cxnLst/>
              <a:rect l="l" t="t" r="r" b="b"/>
              <a:pathLst>
                <a:path w="29240" h="3096" extrusionOk="0">
                  <a:moveTo>
                    <a:pt x="1" y="1"/>
                  </a:moveTo>
                  <a:lnTo>
                    <a:pt x="1" y="243"/>
                  </a:lnTo>
                  <a:lnTo>
                    <a:pt x="13436" y="243"/>
                  </a:lnTo>
                  <a:lnTo>
                    <a:pt x="13436" y="2853"/>
                  </a:lnTo>
                  <a:lnTo>
                    <a:pt x="28526" y="2853"/>
                  </a:lnTo>
                  <a:cubicBezTo>
                    <a:pt x="28526" y="2967"/>
                    <a:pt x="28712" y="3096"/>
                    <a:pt x="28883" y="3096"/>
                  </a:cubicBezTo>
                  <a:cubicBezTo>
                    <a:pt x="29068" y="3096"/>
                    <a:pt x="29240" y="2910"/>
                    <a:pt x="29240" y="2739"/>
                  </a:cubicBezTo>
                  <a:cubicBezTo>
                    <a:pt x="29240" y="2497"/>
                    <a:pt x="29068" y="2326"/>
                    <a:pt x="28883" y="2326"/>
                  </a:cubicBezTo>
                  <a:cubicBezTo>
                    <a:pt x="28712" y="2326"/>
                    <a:pt x="28526" y="2440"/>
                    <a:pt x="28526" y="2611"/>
                  </a:cubicBezTo>
                  <a:lnTo>
                    <a:pt x="13679" y="2611"/>
                  </a:lnTo>
                  <a:lnTo>
                    <a:pt x="13679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 rot="-5400000">
              <a:off x="2065591" y="3641342"/>
              <a:ext cx="1212319" cy="127230"/>
            </a:xfrm>
            <a:custGeom>
              <a:avLst/>
              <a:gdLst/>
              <a:ahLst/>
              <a:cxnLst/>
              <a:rect l="l" t="t" r="r" b="b"/>
              <a:pathLst>
                <a:path w="27871" h="2925" extrusionOk="0">
                  <a:moveTo>
                    <a:pt x="1" y="0"/>
                  </a:moveTo>
                  <a:lnTo>
                    <a:pt x="1" y="243"/>
                  </a:lnTo>
                  <a:lnTo>
                    <a:pt x="14563" y="243"/>
                  </a:lnTo>
                  <a:lnTo>
                    <a:pt x="14563" y="2682"/>
                  </a:lnTo>
                  <a:lnTo>
                    <a:pt x="27157" y="2682"/>
                  </a:lnTo>
                  <a:cubicBezTo>
                    <a:pt x="27229" y="2853"/>
                    <a:pt x="27343" y="2924"/>
                    <a:pt x="27514" y="2924"/>
                  </a:cubicBezTo>
                  <a:cubicBezTo>
                    <a:pt x="27756" y="2924"/>
                    <a:pt x="27870" y="2796"/>
                    <a:pt x="27870" y="2567"/>
                  </a:cubicBezTo>
                  <a:cubicBezTo>
                    <a:pt x="27870" y="2382"/>
                    <a:pt x="27756" y="2211"/>
                    <a:pt x="27514" y="2211"/>
                  </a:cubicBezTo>
                  <a:cubicBezTo>
                    <a:pt x="27343" y="2211"/>
                    <a:pt x="27229" y="2325"/>
                    <a:pt x="27157" y="2439"/>
                  </a:cubicBezTo>
                  <a:lnTo>
                    <a:pt x="14806" y="2439"/>
                  </a:lnTo>
                  <a:lnTo>
                    <a:pt x="14806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 rot="-5400000">
              <a:off x="1972508" y="3742473"/>
              <a:ext cx="1103749" cy="33537"/>
            </a:xfrm>
            <a:custGeom>
              <a:avLst/>
              <a:gdLst/>
              <a:ahLst/>
              <a:cxnLst/>
              <a:rect l="l" t="t" r="r" b="b"/>
              <a:pathLst>
                <a:path w="25375" h="771" extrusionOk="0">
                  <a:moveTo>
                    <a:pt x="25018" y="1"/>
                  </a:moveTo>
                  <a:cubicBezTo>
                    <a:pt x="24847" y="1"/>
                    <a:pt x="24733" y="115"/>
                    <a:pt x="24661" y="300"/>
                  </a:cubicBezTo>
                  <a:lnTo>
                    <a:pt x="1" y="300"/>
                  </a:lnTo>
                  <a:lnTo>
                    <a:pt x="1" y="528"/>
                  </a:lnTo>
                  <a:lnTo>
                    <a:pt x="24661" y="528"/>
                  </a:lnTo>
                  <a:cubicBezTo>
                    <a:pt x="24733" y="657"/>
                    <a:pt x="24847" y="771"/>
                    <a:pt x="25018" y="771"/>
                  </a:cubicBezTo>
                  <a:cubicBezTo>
                    <a:pt x="25260" y="771"/>
                    <a:pt x="25374" y="600"/>
                    <a:pt x="25374" y="414"/>
                  </a:cubicBezTo>
                  <a:cubicBezTo>
                    <a:pt x="25374" y="172"/>
                    <a:pt x="25260" y="1"/>
                    <a:pt x="2501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4"/>
            <p:cNvSpPr/>
            <p:nvPr/>
          </p:nvSpPr>
          <p:spPr>
            <a:xfrm rot="-5400000">
              <a:off x="2020290" y="3823748"/>
              <a:ext cx="941199" cy="33537"/>
            </a:xfrm>
            <a:custGeom>
              <a:avLst/>
              <a:gdLst/>
              <a:ahLst/>
              <a:cxnLst/>
              <a:rect l="l" t="t" r="r" b="b"/>
              <a:pathLst>
                <a:path w="21638" h="771" extrusionOk="0">
                  <a:moveTo>
                    <a:pt x="21281" y="0"/>
                  </a:moveTo>
                  <a:cubicBezTo>
                    <a:pt x="21095" y="0"/>
                    <a:pt x="20924" y="114"/>
                    <a:pt x="20924" y="229"/>
                  </a:cubicBezTo>
                  <a:lnTo>
                    <a:pt x="1" y="229"/>
                  </a:lnTo>
                  <a:lnTo>
                    <a:pt x="1" y="471"/>
                  </a:lnTo>
                  <a:lnTo>
                    <a:pt x="20924" y="471"/>
                  </a:lnTo>
                  <a:cubicBezTo>
                    <a:pt x="20924" y="656"/>
                    <a:pt x="21095" y="771"/>
                    <a:pt x="21281" y="771"/>
                  </a:cubicBezTo>
                  <a:cubicBezTo>
                    <a:pt x="21452" y="771"/>
                    <a:pt x="21637" y="585"/>
                    <a:pt x="21637" y="357"/>
                  </a:cubicBezTo>
                  <a:cubicBezTo>
                    <a:pt x="21637" y="172"/>
                    <a:pt x="21452" y="0"/>
                    <a:pt x="2128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5" name="Google Shape;135;p4"/>
          <p:cNvGrpSpPr/>
          <p:nvPr/>
        </p:nvGrpSpPr>
        <p:grpSpPr>
          <a:xfrm>
            <a:off x="11123803" y="3311290"/>
            <a:ext cx="1062512" cy="3942471"/>
            <a:chOff x="4128096" y="2589445"/>
            <a:chExt cx="465334" cy="1726630"/>
          </a:xfrm>
        </p:grpSpPr>
        <p:sp>
          <p:nvSpPr>
            <p:cNvPr id="136" name="Google Shape;136;p4"/>
            <p:cNvSpPr/>
            <p:nvPr/>
          </p:nvSpPr>
          <p:spPr>
            <a:xfrm rot="-5400000">
              <a:off x="4350516" y="3592343"/>
              <a:ext cx="447328" cy="38495"/>
            </a:xfrm>
            <a:custGeom>
              <a:avLst/>
              <a:gdLst/>
              <a:ahLst/>
              <a:cxnLst/>
              <a:rect l="l" t="t" r="r" b="b"/>
              <a:pathLst>
                <a:path w="10284" h="885" extrusionOk="0">
                  <a:moveTo>
                    <a:pt x="9927" y="0"/>
                  </a:moveTo>
                  <a:cubicBezTo>
                    <a:pt x="9742" y="0"/>
                    <a:pt x="9628" y="114"/>
                    <a:pt x="9571" y="242"/>
                  </a:cubicBezTo>
                  <a:lnTo>
                    <a:pt x="0" y="242"/>
                  </a:lnTo>
                  <a:lnTo>
                    <a:pt x="0" y="884"/>
                  </a:lnTo>
                  <a:lnTo>
                    <a:pt x="243" y="884"/>
                  </a:lnTo>
                  <a:lnTo>
                    <a:pt x="243" y="471"/>
                  </a:lnTo>
                  <a:lnTo>
                    <a:pt x="9571" y="471"/>
                  </a:lnTo>
                  <a:cubicBezTo>
                    <a:pt x="9628" y="656"/>
                    <a:pt x="9742" y="770"/>
                    <a:pt x="9927" y="770"/>
                  </a:cubicBezTo>
                  <a:cubicBezTo>
                    <a:pt x="10155" y="770"/>
                    <a:pt x="10284" y="599"/>
                    <a:pt x="10284" y="357"/>
                  </a:cubicBezTo>
                  <a:cubicBezTo>
                    <a:pt x="10284" y="171"/>
                    <a:pt x="10155" y="0"/>
                    <a:pt x="992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 rot="-5400000">
              <a:off x="4258650" y="2857151"/>
              <a:ext cx="602484" cy="67073"/>
            </a:xfrm>
            <a:custGeom>
              <a:avLst/>
              <a:gdLst/>
              <a:ahLst/>
              <a:cxnLst/>
              <a:rect l="l" t="t" r="r" b="b"/>
              <a:pathLst>
                <a:path w="13851" h="1542" extrusionOk="0">
                  <a:moveTo>
                    <a:pt x="13494" y="1"/>
                  </a:moveTo>
                  <a:cubicBezTo>
                    <a:pt x="13322" y="1"/>
                    <a:pt x="13137" y="58"/>
                    <a:pt x="13137" y="243"/>
                  </a:cubicBezTo>
                  <a:lnTo>
                    <a:pt x="1" y="243"/>
                  </a:lnTo>
                  <a:lnTo>
                    <a:pt x="1" y="1541"/>
                  </a:lnTo>
                  <a:lnTo>
                    <a:pt x="243" y="1541"/>
                  </a:lnTo>
                  <a:lnTo>
                    <a:pt x="243" y="472"/>
                  </a:lnTo>
                  <a:lnTo>
                    <a:pt x="13137" y="472"/>
                  </a:lnTo>
                  <a:cubicBezTo>
                    <a:pt x="13137" y="600"/>
                    <a:pt x="13322" y="714"/>
                    <a:pt x="13494" y="714"/>
                  </a:cubicBezTo>
                  <a:cubicBezTo>
                    <a:pt x="13679" y="714"/>
                    <a:pt x="13850" y="543"/>
                    <a:pt x="13850" y="357"/>
                  </a:cubicBezTo>
                  <a:cubicBezTo>
                    <a:pt x="13850" y="115"/>
                    <a:pt x="13679" y="1"/>
                    <a:pt x="134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 rot="-5400000">
              <a:off x="4342753" y="2990231"/>
              <a:ext cx="395827" cy="105525"/>
            </a:xfrm>
            <a:custGeom>
              <a:avLst/>
              <a:gdLst/>
              <a:ahLst/>
              <a:cxnLst/>
              <a:rect l="l" t="t" r="r" b="b"/>
              <a:pathLst>
                <a:path w="9100" h="2426" extrusionOk="0">
                  <a:moveTo>
                    <a:pt x="8686" y="1"/>
                  </a:moveTo>
                  <a:cubicBezTo>
                    <a:pt x="8558" y="1"/>
                    <a:pt x="8387" y="115"/>
                    <a:pt x="8330" y="229"/>
                  </a:cubicBezTo>
                  <a:lnTo>
                    <a:pt x="0" y="229"/>
                  </a:lnTo>
                  <a:lnTo>
                    <a:pt x="0" y="2425"/>
                  </a:lnTo>
                  <a:lnTo>
                    <a:pt x="243" y="2425"/>
                  </a:lnTo>
                  <a:lnTo>
                    <a:pt x="243" y="471"/>
                  </a:lnTo>
                  <a:lnTo>
                    <a:pt x="8330" y="471"/>
                  </a:lnTo>
                  <a:cubicBezTo>
                    <a:pt x="8387" y="642"/>
                    <a:pt x="8558" y="771"/>
                    <a:pt x="8686" y="771"/>
                  </a:cubicBezTo>
                  <a:cubicBezTo>
                    <a:pt x="8914" y="771"/>
                    <a:pt x="9100" y="585"/>
                    <a:pt x="9100" y="357"/>
                  </a:cubicBezTo>
                  <a:cubicBezTo>
                    <a:pt x="9100" y="172"/>
                    <a:pt x="8914" y="1"/>
                    <a:pt x="868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 rot="-5400000">
              <a:off x="4236967" y="2935946"/>
              <a:ext cx="565859" cy="147065"/>
            </a:xfrm>
            <a:custGeom>
              <a:avLst/>
              <a:gdLst/>
              <a:ahLst/>
              <a:cxnLst/>
              <a:rect l="l" t="t" r="r" b="b"/>
              <a:pathLst>
                <a:path w="13009" h="3381" extrusionOk="0">
                  <a:moveTo>
                    <a:pt x="12594" y="0"/>
                  </a:moveTo>
                  <a:cubicBezTo>
                    <a:pt x="12480" y="0"/>
                    <a:pt x="12295" y="114"/>
                    <a:pt x="12238" y="242"/>
                  </a:cubicBezTo>
                  <a:lnTo>
                    <a:pt x="0" y="242"/>
                  </a:lnTo>
                  <a:lnTo>
                    <a:pt x="0" y="3380"/>
                  </a:lnTo>
                  <a:lnTo>
                    <a:pt x="243" y="3380"/>
                  </a:lnTo>
                  <a:lnTo>
                    <a:pt x="243" y="471"/>
                  </a:lnTo>
                  <a:lnTo>
                    <a:pt x="12238" y="471"/>
                  </a:lnTo>
                  <a:cubicBezTo>
                    <a:pt x="12295" y="656"/>
                    <a:pt x="12480" y="770"/>
                    <a:pt x="12594" y="770"/>
                  </a:cubicBezTo>
                  <a:cubicBezTo>
                    <a:pt x="12837" y="770"/>
                    <a:pt x="13008" y="599"/>
                    <a:pt x="13008" y="357"/>
                  </a:cubicBezTo>
                  <a:cubicBezTo>
                    <a:pt x="13008" y="171"/>
                    <a:pt x="12837" y="0"/>
                    <a:pt x="1259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 rot="-5400000">
              <a:off x="4284728" y="3027769"/>
              <a:ext cx="421317" cy="196087"/>
            </a:xfrm>
            <a:custGeom>
              <a:avLst/>
              <a:gdLst/>
              <a:ahLst/>
              <a:cxnLst/>
              <a:rect l="l" t="t" r="r" b="b"/>
              <a:pathLst>
                <a:path w="9686" h="4508" extrusionOk="0">
                  <a:moveTo>
                    <a:pt x="9329" y="0"/>
                  </a:moveTo>
                  <a:cubicBezTo>
                    <a:pt x="9157" y="0"/>
                    <a:pt x="8972" y="114"/>
                    <a:pt x="8972" y="300"/>
                  </a:cubicBezTo>
                  <a:lnTo>
                    <a:pt x="1" y="300"/>
                  </a:lnTo>
                  <a:lnTo>
                    <a:pt x="1" y="4507"/>
                  </a:lnTo>
                  <a:lnTo>
                    <a:pt x="243" y="4507"/>
                  </a:lnTo>
                  <a:lnTo>
                    <a:pt x="243" y="528"/>
                  </a:lnTo>
                  <a:lnTo>
                    <a:pt x="8972" y="528"/>
                  </a:lnTo>
                  <a:cubicBezTo>
                    <a:pt x="8972" y="656"/>
                    <a:pt x="9157" y="770"/>
                    <a:pt x="9329" y="770"/>
                  </a:cubicBezTo>
                  <a:cubicBezTo>
                    <a:pt x="9514" y="770"/>
                    <a:pt x="9685" y="585"/>
                    <a:pt x="9685" y="414"/>
                  </a:cubicBezTo>
                  <a:cubicBezTo>
                    <a:pt x="9685" y="171"/>
                    <a:pt x="9514" y="0"/>
                    <a:pt x="932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 rot="-5400000">
              <a:off x="3936988" y="3222875"/>
              <a:ext cx="1067777" cy="245108"/>
            </a:xfrm>
            <a:custGeom>
              <a:avLst/>
              <a:gdLst/>
              <a:ahLst/>
              <a:cxnLst/>
              <a:rect l="l" t="t" r="r" b="b"/>
              <a:pathLst>
                <a:path w="24548" h="5635" extrusionOk="0">
                  <a:moveTo>
                    <a:pt x="24190" y="0"/>
                  </a:moveTo>
                  <a:cubicBezTo>
                    <a:pt x="24005" y="0"/>
                    <a:pt x="23834" y="115"/>
                    <a:pt x="23834" y="229"/>
                  </a:cubicBezTo>
                  <a:lnTo>
                    <a:pt x="11525" y="229"/>
                  </a:lnTo>
                  <a:lnTo>
                    <a:pt x="11525" y="4151"/>
                  </a:lnTo>
                  <a:lnTo>
                    <a:pt x="1" y="4151"/>
                  </a:lnTo>
                  <a:lnTo>
                    <a:pt x="1" y="5634"/>
                  </a:lnTo>
                  <a:lnTo>
                    <a:pt x="243" y="5634"/>
                  </a:lnTo>
                  <a:lnTo>
                    <a:pt x="243" y="4393"/>
                  </a:lnTo>
                  <a:lnTo>
                    <a:pt x="11768" y="4393"/>
                  </a:lnTo>
                  <a:lnTo>
                    <a:pt x="11768" y="471"/>
                  </a:lnTo>
                  <a:lnTo>
                    <a:pt x="23834" y="471"/>
                  </a:lnTo>
                  <a:cubicBezTo>
                    <a:pt x="23834" y="642"/>
                    <a:pt x="24005" y="771"/>
                    <a:pt x="24190" y="771"/>
                  </a:cubicBezTo>
                  <a:cubicBezTo>
                    <a:pt x="24362" y="771"/>
                    <a:pt x="24547" y="585"/>
                    <a:pt x="24547" y="357"/>
                  </a:cubicBezTo>
                  <a:cubicBezTo>
                    <a:pt x="24547" y="172"/>
                    <a:pt x="24362" y="0"/>
                    <a:pt x="2419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 rot="-5400000">
              <a:off x="3583049" y="3406216"/>
              <a:ext cx="1613105" cy="206613"/>
            </a:xfrm>
            <a:custGeom>
              <a:avLst/>
              <a:gdLst/>
              <a:ahLst/>
              <a:cxnLst/>
              <a:rect l="l" t="t" r="r" b="b"/>
              <a:pathLst>
                <a:path w="37085" h="4750" extrusionOk="0">
                  <a:moveTo>
                    <a:pt x="36670" y="0"/>
                  </a:moveTo>
                  <a:cubicBezTo>
                    <a:pt x="36542" y="0"/>
                    <a:pt x="36371" y="114"/>
                    <a:pt x="36314" y="228"/>
                  </a:cubicBezTo>
                  <a:lnTo>
                    <a:pt x="20325" y="228"/>
                  </a:lnTo>
                  <a:lnTo>
                    <a:pt x="20325" y="4507"/>
                  </a:lnTo>
                  <a:lnTo>
                    <a:pt x="1" y="4507"/>
                  </a:lnTo>
                  <a:lnTo>
                    <a:pt x="1" y="4750"/>
                  </a:lnTo>
                  <a:lnTo>
                    <a:pt x="20568" y="4750"/>
                  </a:lnTo>
                  <a:lnTo>
                    <a:pt x="20568" y="471"/>
                  </a:lnTo>
                  <a:lnTo>
                    <a:pt x="36314" y="471"/>
                  </a:lnTo>
                  <a:cubicBezTo>
                    <a:pt x="36371" y="642"/>
                    <a:pt x="36542" y="713"/>
                    <a:pt x="36670" y="713"/>
                  </a:cubicBezTo>
                  <a:cubicBezTo>
                    <a:pt x="36899" y="713"/>
                    <a:pt x="37084" y="585"/>
                    <a:pt x="37084" y="357"/>
                  </a:cubicBezTo>
                  <a:cubicBezTo>
                    <a:pt x="37084" y="171"/>
                    <a:pt x="36899" y="0"/>
                    <a:pt x="3667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 rot="-5400000">
              <a:off x="3683572" y="3550758"/>
              <a:ext cx="1318409" cy="212224"/>
            </a:xfrm>
            <a:custGeom>
              <a:avLst/>
              <a:gdLst/>
              <a:ahLst/>
              <a:cxnLst/>
              <a:rect l="l" t="t" r="r" b="b"/>
              <a:pathLst>
                <a:path w="30310" h="4879" extrusionOk="0">
                  <a:moveTo>
                    <a:pt x="29896" y="0"/>
                  </a:moveTo>
                  <a:cubicBezTo>
                    <a:pt x="29767" y="0"/>
                    <a:pt x="29596" y="71"/>
                    <a:pt x="29539" y="243"/>
                  </a:cubicBezTo>
                  <a:lnTo>
                    <a:pt x="18956" y="243"/>
                  </a:lnTo>
                  <a:lnTo>
                    <a:pt x="18956" y="4636"/>
                  </a:lnTo>
                  <a:lnTo>
                    <a:pt x="1" y="4636"/>
                  </a:lnTo>
                  <a:lnTo>
                    <a:pt x="1" y="4878"/>
                  </a:lnTo>
                  <a:lnTo>
                    <a:pt x="19198" y="4878"/>
                  </a:lnTo>
                  <a:lnTo>
                    <a:pt x="19198" y="485"/>
                  </a:lnTo>
                  <a:lnTo>
                    <a:pt x="29539" y="485"/>
                  </a:lnTo>
                  <a:cubicBezTo>
                    <a:pt x="29596" y="599"/>
                    <a:pt x="29767" y="713"/>
                    <a:pt x="29896" y="713"/>
                  </a:cubicBezTo>
                  <a:cubicBezTo>
                    <a:pt x="30124" y="713"/>
                    <a:pt x="30309" y="542"/>
                    <a:pt x="30309" y="357"/>
                  </a:cubicBezTo>
                  <a:cubicBezTo>
                    <a:pt x="30309" y="129"/>
                    <a:pt x="30124" y="0"/>
                    <a:pt x="2989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 rot="-5400000">
              <a:off x="3890469" y="3910287"/>
              <a:ext cx="679996" cy="131580"/>
            </a:xfrm>
            <a:custGeom>
              <a:avLst/>
              <a:gdLst/>
              <a:ahLst/>
              <a:cxnLst/>
              <a:rect l="l" t="t" r="r" b="b"/>
              <a:pathLst>
                <a:path w="15633" h="3025" extrusionOk="0">
                  <a:moveTo>
                    <a:pt x="15219" y="1"/>
                  </a:moveTo>
                  <a:cubicBezTo>
                    <a:pt x="15034" y="1"/>
                    <a:pt x="14863" y="115"/>
                    <a:pt x="14863" y="357"/>
                  </a:cubicBezTo>
                  <a:cubicBezTo>
                    <a:pt x="14863" y="528"/>
                    <a:pt x="14977" y="714"/>
                    <a:pt x="15219" y="714"/>
                  </a:cubicBezTo>
                  <a:lnTo>
                    <a:pt x="15219" y="2796"/>
                  </a:lnTo>
                  <a:lnTo>
                    <a:pt x="1" y="2796"/>
                  </a:lnTo>
                  <a:lnTo>
                    <a:pt x="1" y="3024"/>
                  </a:lnTo>
                  <a:lnTo>
                    <a:pt x="15447" y="3024"/>
                  </a:lnTo>
                  <a:lnTo>
                    <a:pt x="15447" y="657"/>
                  </a:lnTo>
                  <a:cubicBezTo>
                    <a:pt x="15504" y="585"/>
                    <a:pt x="15633" y="471"/>
                    <a:pt x="15633" y="357"/>
                  </a:cubicBezTo>
                  <a:cubicBezTo>
                    <a:pt x="15633" y="115"/>
                    <a:pt x="15447" y="1"/>
                    <a:pt x="1521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4"/>
            <p:cNvSpPr/>
            <p:nvPr/>
          </p:nvSpPr>
          <p:spPr>
            <a:xfrm rot="-5400000">
              <a:off x="3593294" y="3509501"/>
              <a:ext cx="1400924" cy="212224"/>
            </a:xfrm>
            <a:custGeom>
              <a:avLst/>
              <a:gdLst/>
              <a:ahLst/>
              <a:cxnLst/>
              <a:rect l="l" t="t" r="r" b="b"/>
              <a:pathLst>
                <a:path w="32207" h="4879" extrusionOk="0">
                  <a:moveTo>
                    <a:pt x="31850" y="0"/>
                  </a:moveTo>
                  <a:cubicBezTo>
                    <a:pt x="31678" y="0"/>
                    <a:pt x="31493" y="57"/>
                    <a:pt x="31493" y="243"/>
                  </a:cubicBezTo>
                  <a:lnTo>
                    <a:pt x="17715" y="243"/>
                  </a:lnTo>
                  <a:lnTo>
                    <a:pt x="17715" y="4636"/>
                  </a:lnTo>
                  <a:lnTo>
                    <a:pt x="1" y="4636"/>
                  </a:lnTo>
                  <a:lnTo>
                    <a:pt x="1" y="4878"/>
                  </a:lnTo>
                  <a:lnTo>
                    <a:pt x="17943" y="4878"/>
                  </a:lnTo>
                  <a:lnTo>
                    <a:pt x="17943" y="485"/>
                  </a:lnTo>
                  <a:lnTo>
                    <a:pt x="31493" y="485"/>
                  </a:lnTo>
                  <a:cubicBezTo>
                    <a:pt x="31493" y="599"/>
                    <a:pt x="31678" y="714"/>
                    <a:pt x="31850" y="714"/>
                  </a:cubicBezTo>
                  <a:cubicBezTo>
                    <a:pt x="32035" y="714"/>
                    <a:pt x="32206" y="542"/>
                    <a:pt x="32206" y="357"/>
                  </a:cubicBezTo>
                  <a:cubicBezTo>
                    <a:pt x="32206" y="129"/>
                    <a:pt x="32035" y="0"/>
                    <a:pt x="3185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 rot="-5400000">
              <a:off x="3468913" y="3442188"/>
              <a:ext cx="1533069" cy="214704"/>
            </a:xfrm>
            <a:custGeom>
              <a:avLst/>
              <a:gdLst/>
              <a:ahLst/>
              <a:cxnLst/>
              <a:rect l="l" t="t" r="r" b="b"/>
              <a:pathLst>
                <a:path w="35245" h="4936" extrusionOk="0">
                  <a:moveTo>
                    <a:pt x="34831" y="0"/>
                  </a:moveTo>
                  <a:cubicBezTo>
                    <a:pt x="34702" y="0"/>
                    <a:pt x="34531" y="71"/>
                    <a:pt x="34474" y="243"/>
                  </a:cubicBezTo>
                  <a:lnTo>
                    <a:pt x="16403" y="243"/>
                  </a:lnTo>
                  <a:lnTo>
                    <a:pt x="16403" y="4707"/>
                  </a:lnTo>
                  <a:lnTo>
                    <a:pt x="1" y="4707"/>
                  </a:lnTo>
                  <a:lnTo>
                    <a:pt x="1" y="4935"/>
                  </a:lnTo>
                  <a:lnTo>
                    <a:pt x="16645" y="4935"/>
                  </a:lnTo>
                  <a:lnTo>
                    <a:pt x="16645" y="485"/>
                  </a:lnTo>
                  <a:lnTo>
                    <a:pt x="34474" y="485"/>
                  </a:lnTo>
                  <a:cubicBezTo>
                    <a:pt x="34531" y="599"/>
                    <a:pt x="34702" y="713"/>
                    <a:pt x="34831" y="713"/>
                  </a:cubicBezTo>
                  <a:cubicBezTo>
                    <a:pt x="35059" y="713"/>
                    <a:pt x="35244" y="542"/>
                    <a:pt x="35244" y="357"/>
                  </a:cubicBezTo>
                  <a:cubicBezTo>
                    <a:pt x="35244" y="129"/>
                    <a:pt x="35059" y="0"/>
                    <a:pt x="3483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7" name="Google Shape;147;p4"/>
          <p:cNvGrpSpPr/>
          <p:nvPr/>
        </p:nvGrpSpPr>
        <p:grpSpPr>
          <a:xfrm rot="10800000">
            <a:off x="10770154" y="-1519704"/>
            <a:ext cx="1416156" cy="3396807"/>
            <a:chOff x="3117442" y="2754471"/>
            <a:chExt cx="648978" cy="1556645"/>
          </a:xfrm>
        </p:grpSpPr>
        <p:sp>
          <p:nvSpPr>
            <p:cNvPr id="148" name="Google Shape;148;p4"/>
            <p:cNvSpPr/>
            <p:nvPr/>
          </p:nvSpPr>
          <p:spPr>
            <a:xfrm rot="-5400000">
              <a:off x="2522788" y="3592320"/>
              <a:ext cx="1313451" cy="124142"/>
            </a:xfrm>
            <a:custGeom>
              <a:avLst/>
              <a:gdLst/>
              <a:ahLst/>
              <a:cxnLst/>
              <a:rect l="l" t="t" r="r" b="b"/>
              <a:pathLst>
                <a:path w="30196" h="2854" extrusionOk="0">
                  <a:moveTo>
                    <a:pt x="15276" y="1"/>
                  </a:moveTo>
                  <a:lnTo>
                    <a:pt x="12666" y="2625"/>
                  </a:lnTo>
                  <a:lnTo>
                    <a:pt x="1" y="2625"/>
                  </a:lnTo>
                  <a:lnTo>
                    <a:pt x="1" y="2854"/>
                  </a:lnTo>
                  <a:lnTo>
                    <a:pt x="12780" y="2854"/>
                  </a:lnTo>
                  <a:lnTo>
                    <a:pt x="15390" y="243"/>
                  </a:lnTo>
                  <a:lnTo>
                    <a:pt x="23235" y="243"/>
                  </a:lnTo>
                  <a:lnTo>
                    <a:pt x="25374" y="2383"/>
                  </a:lnTo>
                  <a:lnTo>
                    <a:pt x="29425" y="2383"/>
                  </a:lnTo>
                  <a:cubicBezTo>
                    <a:pt x="29482" y="2554"/>
                    <a:pt x="29596" y="2625"/>
                    <a:pt x="29782" y="2625"/>
                  </a:cubicBezTo>
                  <a:cubicBezTo>
                    <a:pt x="30010" y="2625"/>
                    <a:pt x="30195" y="2497"/>
                    <a:pt x="30195" y="2269"/>
                  </a:cubicBezTo>
                  <a:cubicBezTo>
                    <a:pt x="30195" y="2083"/>
                    <a:pt x="30010" y="1912"/>
                    <a:pt x="29782" y="1912"/>
                  </a:cubicBezTo>
                  <a:cubicBezTo>
                    <a:pt x="29653" y="1912"/>
                    <a:pt x="29482" y="1969"/>
                    <a:pt x="29425" y="2140"/>
                  </a:cubicBezTo>
                  <a:lnTo>
                    <a:pt x="25503" y="2140"/>
                  </a:lnTo>
                  <a:lnTo>
                    <a:pt x="23306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49;p4"/>
            <p:cNvSpPr/>
            <p:nvPr/>
          </p:nvSpPr>
          <p:spPr>
            <a:xfrm rot="-5400000">
              <a:off x="3104412" y="3972336"/>
              <a:ext cx="644024" cy="33537"/>
            </a:xfrm>
            <a:custGeom>
              <a:avLst/>
              <a:gdLst/>
              <a:ahLst/>
              <a:cxnLst/>
              <a:rect l="l" t="t" r="r" b="b"/>
              <a:pathLst>
                <a:path w="14806" h="771" extrusionOk="0">
                  <a:moveTo>
                    <a:pt x="14392" y="1"/>
                  </a:moveTo>
                  <a:cubicBezTo>
                    <a:pt x="14264" y="1"/>
                    <a:pt x="14092" y="115"/>
                    <a:pt x="14035" y="300"/>
                  </a:cubicBezTo>
                  <a:lnTo>
                    <a:pt x="1" y="300"/>
                  </a:lnTo>
                  <a:lnTo>
                    <a:pt x="1" y="543"/>
                  </a:lnTo>
                  <a:lnTo>
                    <a:pt x="14035" y="543"/>
                  </a:lnTo>
                  <a:cubicBezTo>
                    <a:pt x="14092" y="657"/>
                    <a:pt x="14264" y="771"/>
                    <a:pt x="14392" y="771"/>
                  </a:cubicBezTo>
                  <a:cubicBezTo>
                    <a:pt x="14620" y="771"/>
                    <a:pt x="14806" y="600"/>
                    <a:pt x="14806" y="414"/>
                  </a:cubicBezTo>
                  <a:cubicBezTo>
                    <a:pt x="14806" y="186"/>
                    <a:pt x="14620" y="1"/>
                    <a:pt x="1439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4"/>
            <p:cNvSpPr/>
            <p:nvPr/>
          </p:nvSpPr>
          <p:spPr>
            <a:xfrm rot="-5400000">
              <a:off x="3456174" y="4000870"/>
              <a:ext cx="452331" cy="168161"/>
            </a:xfrm>
            <a:custGeom>
              <a:avLst/>
              <a:gdLst/>
              <a:ahLst/>
              <a:cxnLst/>
              <a:rect l="l" t="t" r="r" b="b"/>
              <a:pathLst>
                <a:path w="10399" h="3866" extrusionOk="0">
                  <a:moveTo>
                    <a:pt x="1" y="1"/>
                  </a:moveTo>
                  <a:lnTo>
                    <a:pt x="1" y="243"/>
                  </a:lnTo>
                  <a:lnTo>
                    <a:pt x="9928" y="243"/>
                  </a:lnTo>
                  <a:lnTo>
                    <a:pt x="9928" y="3153"/>
                  </a:lnTo>
                  <a:cubicBezTo>
                    <a:pt x="9757" y="3153"/>
                    <a:pt x="9628" y="3338"/>
                    <a:pt x="9628" y="3509"/>
                  </a:cubicBezTo>
                  <a:cubicBezTo>
                    <a:pt x="9628" y="3695"/>
                    <a:pt x="9814" y="3866"/>
                    <a:pt x="10042" y="3866"/>
                  </a:cubicBezTo>
                  <a:cubicBezTo>
                    <a:pt x="10227" y="3866"/>
                    <a:pt x="10398" y="3695"/>
                    <a:pt x="10398" y="3509"/>
                  </a:cubicBezTo>
                  <a:cubicBezTo>
                    <a:pt x="10398" y="3338"/>
                    <a:pt x="10284" y="3153"/>
                    <a:pt x="10170" y="3153"/>
                  </a:cubicBezTo>
                  <a:lnTo>
                    <a:pt x="101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 rot="-5400000">
              <a:off x="3085206" y="3642908"/>
              <a:ext cx="1140330" cy="196087"/>
            </a:xfrm>
            <a:custGeom>
              <a:avLst/>
              <a:gdLst/>
              <a:ahLst/>
              <a:cxnLst/>
              <a:rect l="l" t="t" r="r" b="b"/>
              <a:pathLst>
                <a:path w="26216" h="4508" extrusionOk="0">
                  <a:moveTo>
                    <a:pt x="25859" y="0"/>
                  </a:moveTo>
                  <a:cubicBezTo>
                    <a:pt x="25674" y="0"/>
                    <a:pt x="25560" y="114"/>
                    <a:pt x="25503" y="229"/>
                  </a:cubicBezTo>
                  <a:lnTo>
                    <a:pt x="16531" y="229"/>
                  </a:lnTo>
                  <a:lnTo>
                    <a:pt x="12481" y="4279"/>
                  </a:lnTo>
                  <a:lnTo>
                    <a:pt x="11240" y="4279"/>
                  </a:lnTo>
                  <a:lnTo>
                    <a:pt x="11240" y="57"/>
                  </a:lnTo>
                  <a:lnTo>
                    <a:pt x="1" y="57"/>
                  </a:lnTo>
                  <a:lnTo>
                    <a:pt x="1" y="286"/>
                  </a:lnTo>
                  <a:lnTo>
                    <a:pt x="10997" y="286"/>
                  </a:lnTo>
                  <a:lnTo>
                    <a:pt x="10997" y="4507"/>
                  </a:lnTo>
                  <a:lnTo>
                    <a:pt x="12609" y="4507"/>
                  </a:lnTo>
                  <a:lnTo>
                    <a:pt x="16645" y="471"/>
                  </a:lnTo>
                  <a:lnTo>
                    <a:pt x="25503" y="471"/>
                  </a:lnTo>
                  <a:cubicBezTo>
                    <a:pt x="25560" y="642"/>
                    <a:pt x="25674" y="771"/>
                    <a:pt x="25859" y="771"/>
                  </a:cubicBezTo>
                  <a:cubicBezTo>
                    <a:pt x="26087" y="771"/>
                    <a:pt x="26216" y="585"/>
                    <a:pt x="26216" y="357"/>
                  </a:cubicBezTo>
                  <a:cubicBezTo>
                    <a:pt x="26216" y="171"/>
                    <a:pt x="26087" y="0"/>
                    <a:pt x="2585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 rot="-5400000">
              <a:off x="2913348" y="3546126"/>
              <a:ext cx="1336374" cy="193607"/>
            </a:xfrm>
            <a:custGeom>
              <a:avLst/>
              <a:gdLst/>
              <a:ahLst/>
              <a:cxnLst/>
              <a:rect l="l" t="t" r="r" b="b"/>
              <a:pathLst>
                <a:path w="30723" h="4451" extrusionOk="0">
                  <a:moveTo>
                    <a:pt x="30309" y="1"/>
                  </a:moveTo>
                  <a:cubicBezTo>
                    <a:pt x="30195" y="1"/>
                    <a:pt x="30010" y="115"/>
                    <a:pt x="29953" y="300"/>
                  </a:cubicBezTo>
                  <a:lnTo>
                    <a:pt x="16232" y="300"/>
                  </a:lnTo>
                  <a:lnTo>
                    <a:pt x="12609" y="3866"/>
                  </a:lnTo>
                  <a:lnTo>
                    <a:pt x="12609" y="714"/>
                  </a:lnTo>
                  <a:lnTo>
                    <a:pt x="1" y="714"/>
                  </a:lnTo>
                  <a:lnTo>
                    <a:pt x="1" y="956"/>
                  </a:lnTo>
                  <a:lnTo>
                    <a:pt x="12367" y="956"/>
                  </a:lnTo>
                  <a:lnTo>
                    <a:pt x="12367" y="4451"/>
                  </a:lnTo>
                  <a:lnTo>
                    <a:pt x="16346" y="528"/>
                  </a:lnTo>
                  <a:lnTo>
                    <a:pt x="29953" y="528"/>
                  </a:lnTo>
                  <a:cubicBezTo>
                    <a:pt x="30010" y="657"/>
                    <a:pt x="30195" y="771"/>
                    <a:pt x="30309" y="771"/>
                  </a:cubicBezTo>
                  <a:cubicBezTo>
                    <a:pt x="30552" y="771"/>
                    <a:pt x="30723" y="600"/>
                    <a:pt x="30723" y="414"/>
                  </a:cubicBezTo>
                  <a:cubicBezTo>
                    <a:pt x="30723" y="172"/>
                    <a:pt x="30552" y="1"/>
                    <a:pt x="3030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4"/>
            <p:cNvSpPr/>
            <p:nvPr/>
          </p:nvSpPr>
          <p:spPr>
            <a:xfrm rot="-5400000">
              <a:off x="2875811" y="3622116"/>
              <a:ext cx="1233415" cy="144586"/>
            </a:xfrm>
            <a:custGeom>
              <a:avLst/>
              <a:gdLst/>
              <a:ahLst/>
              <a:cxnLst/>
              <a:rect l="l" t="t" r="r" b="b"/>
              <a:pathLst>
                <a:path w="28356" h="3324" extrusionOk="0">
                  <a:moveTo>
                    <a:pt x="27942" y="0"/>
                  </a:moveTo>
                  <a:cubicBezTo>
                    <a:pt x="27813" y="0"/>
                    <a:pt x="27642" y="114"/>
                    <a:pt x="27585" y="228"/>
                  </a:cubicBezTo>
                  <a:lnTo>
                    <a:pt x="16175" y="228"/>
                  </a:lnTo>
                  <a:lnTo>
                    <a:pt x="13679" y="2796"/>
                  </a:lnTo>
                  <a:lnTo>
                    <a:pt x="13679" y="1127"/>
                  </a:lnTo>
                  <a:lnTo>
                    <a:pt x="1" y="1127"/>
                  </a:lnTo>
                  <a:lnTo>
                    <a:pt x="1" y="1369"/>
                  </a:lnTo>
                  <a:lnTo>
                    <a:pt x="13436" y="1369"/>
                  </a:lnTo>
                  <a:lnTo>
                    <a:pt x="13436" y="3323"/>
                  </a:lnTo>
                  <a:lnTo>
                    <a:pt x="16289" y="471"/>
                  </a:lnTo>
                  <a:lnTo>
                    <a:pt x="27585" y="471"/>
                  </a:lnTo>
                  <a:cubicBezTo>
                    <a:pt x="27642" y="656"/>
                    <a:pt x="27813" y="770"/>
                    <a:pt x="27942" y="770"/>
                  </a:cubicBezTo>
                  <a:cubicBezTo>
                    <a:pt x="28170" y="770"/>
                    <a:pt x="28355" y="585"/>
                    <a:pt x="28355" y="357"/>
                  </a:cubicBezTo>
                  <a:cubicBezTo>
                    <a:pt x="28355" y="171"/>
                    <a:pt x="28170" y="0"/>
                    <a:pt x="2794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54;p4"/>
            <p:cNvSpPr/>
            <p:nvPr/>
          </p:nvSpPr>
          <p:spPr>
            <a:xfrm rot="-5400000">
              <a:off x="2601887" y="3552324"/>
              <a:ext cx="1419541" cy="98043"/>
            </a:xfrm>
            <a:custGeom>
              <a:avLst/>
              <a:gdLst/>
              <a:ahLst/>
              <a:cxnLst/>
              <a:rect l="l" t="t" r="r" b="b"/>
              <a:pathLst>
                <a:path w="32635" h="2254" extrusionOk="0">
                  <a:moveTo>
                    <a:pt x="16289" y="0"/>
                  </a:moveTo>
                  <a:lnTo>
                    <a:pt x="14321" y="1897"/>
                  </a:lnTo>
                  <a:lnTo>
                    <a:pt x="1" y="1897"/>
                  </a:lnTo>
                  <a:lnTo>
                    <a:pt x="1" y="2140"/>
                  </a:lnTo>
                  <a:lnTo>
                    <a:pt x="14449" y="2140"/>
                  </a:lnTo>
                  <a:lnTo>
                    <a:pt x="16346" y="229"/>
                  </a:lnTo>
                  <a:lnTo>
                    <a:pt x="21395" y="229"/>
                  </a:lnTo>
                  <a:lnTo>
                    <a:pt x="23178" y="2012"/>
                  </a:lnTo>
                  <a:lnTo>
                    <a:pt x="31864" y="2012"/>
                  </a:lnTo>
                  <a:cubicBezTo>
                    <a:pt x="31921" y="2197"/>
                    <a:pt x="32092" y="2254"/>
                    <a:pt x="32221" y="2254"/>
                  </a:cubicBezTo>
                  <a:cubicBezTo>
                    <a:pt x="32449" y="2254"/>
                    <a:pt x="32634" y="2140"/>
                    <a:pt x="32634" y="1897"/>
                  </a:cubicBezTo>
                  <a:cubicBezTo>
                    <a:pt x="32634" y="1655"/>
                    <a:pt x="32449" y="1541"/>
                    <a:pt x="32221" y="1541"/>
                  </a:cubicBezTo>
                  <a:cubicBezTo>
                    <a:pt x="32035" y="1541"/>
                    <a:pt x="31921" y="1655"/>
                    <a:pt x="31864" y="1783"/>
                  </a:cubicBezTo>
                  <a:lnTo>
                    <a:pt x="23306" y="1783"/>
                  </a:lnTo>
                  <a:lnTo>
                    <a:pt x="2152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4"/>
            <p:cNvSpPr/>
            <p:nvPr/>
          </p:nvSpPr>
          <p:spPr>
            <a:xfrm rot="-5400000">
              <a:off x="2574592" y="3483446"/>
              <a:ext cx="1556645" cy="98696"/>
            </a:xfrm>
            <a:custGeom>
              <a:avLst/>
              <a:gdLst/>
              <a:ahLst/>
              <a:cxnLst/>
              <a:rect l="l" t="t" r="r" b="b"/>
              <a:pathLst>
                <a:path w="35787" h="2269" extrusionOk="0">
                  <a:moveTo>
                    <a:pt x="16703" y="1"/>
                  </a:moveTo>
                  <a:lnTo>
                    <a:pt x="14806" y="1841"/>
                  </a:lnTo>
                  <a:lnTo>
                    <a:pt x="1" y="1841"/>
                  </a:lnTo>
                  <a:lnTo>
                    <a:pt x="1" y="2083"/>
                  </a:lnTo>
                  <a:lnTo>
                    <a:pt x="14920" y="2083"/>
                  </a:lnTo>
                  <a:lnTo>
                    <a:pt x="16760" y="243"/>
                  </a:lnTo>
                  <a:lnTo>
                    <a:pt x="20810" y="243"/>
                  </a:lnTo>
                  <a:lnTo>
                    <a:pt x="22593" y="2026"/>
                  </a:lnTo>
                  <a:lnTo>
                    <a:pt x="35002" y="2026"/>
                  </a:lnTo>
                  <a:cubicBezTo>
                    <a:pt x="35073" y="2140"/>
                    <a:pt x="35244" y="2269"/>
                    <a:pt x="35358" y="2269"/>
                  </a:cubicBezTo>
                  <a:cubicBezTo>
                    <a:pt x="35601" y="2269"/>
                    <a:pt x="35786" y="2083"/>
                    <a:pt x="35786" y="1912"/>
                  </a:cubicBezTo>
                  <a:cubicBezTo>
                    <a:pt x="35786" y="1670"/>
                    <a:pt x="35601" y="1484"/>
                    <a:pt x="35358" y="1484"/>
                  </a:cubicBezTo>
                  <a:cubicBezTo>
                    <a:pt x="35244" y="1484"/>
                    <a:pt x="35073" y="1613"/>
                    <a:pt x="35002" y="1784"/>
                  </a:cubicBezTo>
                  <a:lnTo>
                    <a:pt x="22650" y="1784"/>
                  </a:lnTo>
                  <a:lnTo>
                    <a:pt x="20924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4"/>
            <p:cNvSpPr/>
            <p:nvPr/>
          </p:nvSpPr>
          <p:spPr>
            <a:xfrm rot="-5400000">
              <a:off x="2516589" y="3511045"/>
              <a:ext cx="1499576" cy="100566"/>
            </a:xfrm>
            <a:custGeom>
              <a:avLst/>
              <a:gdLst/>
              <a:ahLst/>
              <a:cxnLst/>
              <a:rect l="l" t="t" r="r" b="b"/>
              <a:pathLst>
                <a:path w="34475" h="2312" extrusionOk="0">
                  <a:moveTo>
                    <a:pt x="15747" y="1"/>
                  </a:moveTo>
                  <a:lnTo>
                    <a:pt x="13679" y="2012"/>
                  </a:lnTo>
                  <a:lnTo>
                    <a:pt x="1" y="2012"/>
                  </a:lnTo>
                  <a:lnTo>
                    <a:pt x="1" y="2254"/>
                  </a:lnTo>
                  <a:lnTo>
                    <a:pt x="13793" y="2254"/>
                  </a:lnTo>
                  <a:lnTo>
                    <a:pt x="15818" y="229"/>
                  </a:lnTo>
                  <a:lnTo>
                    <a:pt x="22108" y="229"/>
                  </a:lnTo>
                  <a:lnTo>
                    <a:pt x="24019" y="2069"/>
                  </a:lnTo>
                  <a:lnTo>
                    <a:pt x="33761" y="2069"/>
                  </a:lnTo>
                  <a:cubicBezTo>
                    <a:pt x="33818" y="2197"/>
                    <a:pt x="33932" y="2311"/>
                    <a:pt x="34117" y="2311"/>
                  </a:cubicBezTo>
                  <a:cubicBezTo>
                    <a:pt x="34289" y="2311"/>
                    <a:pt x="34474" y="2140"/>
                    <a:pt x="34474" y="1955"/>
                  </a:cubicBezTo>
                  <a:cubicBezTo>
                    <a:pt x="34474" y="1712"/>
                    <a:pt x="34289" y="1541"/>
                    <a:pt x="34117" y="1541"/>
                  </a:cubicBezTo>
                  <a:cubicBezTo>
                    <a:pt x="33932" y="1541"/>
                    <a:pt x="33761" y="1655"/>
                    <a:pt x="33761" y="1841"/>
                  </a:cubicBezTo>
                  <a:lnTo>
                    <a:pt x="24076" y="1841"/>
                  </a:lnTo>
                  <a:lnTo>
                    <a:pt x="2223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4"/>
            <p:cNvSpPr/>
            <p:nvPr/>
          </p:nvSpPr>
          <p:spPr>
            <a:xfrm rot="-5400000">
              <a:off x="2595407" y="3628314"/>
              <a:ext cx="1251380" cy="114224"/>
            </a:xfrm>
            <a:custGeom>
              <a:avLst/>
              <a:gdLst/>
              <a:ahLst/>
              <a:cxnLst/>
              <a:rect l="l" t="t" r="r" b="b"/>
              <a:pathLst>
                <a:path w="28769" h="2626" extrusionOk="0">
                  <a:moveTo>
                    <a:pt x="15519" y="1"/>
                  </a:moveTo>
                  <a:lnTo>
                    <a:pt x="13137" y="2383"/>
                  </a:lnTo>
                  <a:lnTo>
                    <a:pt x="1" y="2383"/>
                  </a:lnTo>
                  <a:lnTo>
                    <a:pt x="1" y="2625"/>
                  </a:lnTo>
                  <a:lnTo>
                    <a:pt x="13251" y="2625"/>
                  </a:lnTo>
                  <a:lnTo>
                    <a:pt x="15633" y="243"/>
                  </a:lnTo>
                  <a:lnTo>
                    <a:pt x="22707" y="243"/>
                  </a:lnTo>
                  <a:lnTo>
                    <a:pt x="24547" y="2083"/>
                  </a:lnTo>
                  <a:lnTo>
                    <a:pt x="28056" y="2083"/>
                  </a:lnTo>
                  <a:cubicBezTo>
                    <a:pt x="28056" y="2268"/>
                    <a:pt x="28227" y="2383"/>
                    <a:pt x="28412" y="2383"/>
                  </a:cubicBezTo>
                  <a:cubicBezTo>
                    <a:pt x="28583" y="2383"/>
                    <a:pt x="28769" y="2197"/>
                    <a:pt x="28769" y="1969"/>
                  </a:cubicBezTo>
                  <a:cubicBezTo>
                    <a:pt x="28769" y="1784"/>
                    <a:pt x="28583" y="1612"/>
                    <a:pt x="28412" y="1612"/>
                  </a:cubicBezTo>
                  <a:cubicBezTo>
                    <a:pt x="28227" y="1612"/>
                    <a:pt x="28113" y="1726"/>
                    <a:pt x="28056" y="1841"/>
                  </a:cubicBezTo>
                  <a:lnTo>
                    <a:pt x="24661" y="1841"/>
                  </a:lnTo>
                  <a:lnTo>
                    <a:pt x="2282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278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0" name="Google Shape;160;p5"/>
          <p:cNvGrpSpPr/>
          <p:nvPr/>
        </p:nvGrpSpPr>
        <p:grpSpPr>
          <a:xfrm rot="10800000">
            <a:off x="528401" y="-929099"/>
            <a:ext cx="1628736" cy="3496147"/>
            <a:chOff x="5452016" y="2824589"/>
            <a:chExt cx="689908" cy="1480916"/>
          </a:xfrm>
        </p:grpSpPr>
        <p:sp>
          <p:nvSpPr>
            <p:cNvPr id="161" name="Google Shape;161;p5"/>
            <p:cNvSpPr/>
            <p:nvPr/>
          </p:nvSpPr>
          <p:spPr>
            <a:xfrm rot="-5400000">
              <a:off x="5392462" y="3556043"/>
              <a:ext cx="1325804" cy="173120"/>
            </a:xfrm>
            <a:custGeom>
              <a:avLst/>
              <a:gdLst/>
              <a:ahLst/>
              <a:cxnLst/>
              <a:rect l="l" t="t" r="r" b="b"/>
              <a:pathLst>
                <a:path w="30480" h="3980" extrusionOk="0">
                  <a:moveTo>
                    <a:pt x="30066" y="0"/>
                  </a:moveTo>
                  <a:cubicBezTo>
                    <a:pt x="29952" y="0"/>
                    <a:pt x="29767" y="114"/>
                    <a:pt x="29710" y="300"/>
                  </a:cubicBezTo>
                  <a:lnTo>
                    <a:pt x="17829" y="300"/>
                  </a:lnTo>
                  <a:lnTo>
                    <a:pt x="14377" y="3751"/>
                  </a:lnTo>
                  <a:lnTo>
                    <a:pt x="11467" y="3751"/>
                  </a:lnTo>
                  <a:lnTo>
                    <a:pt x="11467" y="357"/>
                  </a:lnTo>
                  <a:lnTo>
                    <a:pt x="0" y="357"/>
                  </a:lnTo>
                  <a:lnTo>
                    <a:pt x="0" y="599"/>
                  </a:lnTo>
                  <a:lnTo>
                    <a:pt x="11225" y="599"/>
                  </a:lnTo>
                  <a:lnTo>
                    <a:pt x="11225" y="3979"/>
                  </a:lnTo>
                  <a:lnTo>
                    <a:pt x="14491" y="3979"/>
                  </a:lnTo>
                  <a:lnTo>
                    <a:pt x="17943" y="542"/>
                  </a:lnTo>
                  <a:lnTo>
                    <a:pt x="29710" y="542"/>
                  </a:lnTo>
                  <a:cubicBezTo>
                    <a:pt x="29767" y="656"/>
                    <a:pt x="29952" y="770"/>
                    <a:pt x="30066" y="770"/>
                  </a:cubicBezTo>
                  <a:cubicBezTo>
                    <a:pt x="30309" y="770"/>
                    <a:pt x="30480" y="599"/>
                    <a:pt x="30480" y="414"/>
                  </a:cubicBezTo>
                  <a:cubicBezTo>
                    <a:pt x="30480" y="185"/>
                    <a:pt x="30309" y="0"/>
                    <a:pt x="3006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5"/>
            <p:cNvSpPr/>
            <p:nvPr/>
          </p:nvSpPr>
          <p:spPr>
            <a:xfrm rot="-5400000">
              <a:off x="5265885" y="3473528"/>
              <a:ext cx="1480916" cy="183037"/>
            </a:xfrm>
            <a:custGeom>
              <a:avLst/>
              <a:gdLst/>
              <a:ahLst/>
              <a:cxnLst/>
              <a:rect l="l" t="t" r="r" b="b"/>
              <a:pathLst>
                <a:path w="34046" h="4208" extrusionOk="0">
                  <a:moveTo>
                    <a:pt x="33632" y="0"/>
                  </a:moveTo>
                  <a:cubicBezTo>
                    <a:pt x="33518" y="0"/>
                    <a:pt x="33332" y="114"/>
                    <a:pt x="33275" y="228"/>
                  </a:cubicBezTo>
                  <a:lnTo>
                    <a:pt x="17757" y="228"/>
                  </a:lnTo>
                  <a:lnTo>
                    <a:pt x="14020" y="3980"/>
                  </a:lnTo>
                  <a:lnTo>
                    <a:pt x="12480" y="3980"/>
                  </a:lnTo>
                  <a:lnTo>
                    <a:pt x="12480" y="827"/>
                  </a:lnTo>
                  <a:lnTo>
                    <a:pt x="0" y="827"/>
                  </a:lnTo>
                  <a:lnTo>
                    <a:pt x="0" y="1070"/>
                  </a:lnTo>
                  <a:lnTo>
                    <a:pt x="12238" y="1070"/>
                  </a:lnTo>
                  <a:lnTo>
                    <a:pt x="12238" y="4208"/>
                  </a:lnTo>
                  <a:lnTo>
                    <a:pt x="14135" y="4208"/>
                  </a:lnTo>
                  <a:lnTo>
                    <a:pt x="17886" y="471"/>
                  </a:lnTo>
                  <a:lnTo>
                    <a:pt x="33275" y="471"/>
                  </a:lnTo>
                  <a:cubicBezTo>
                    <a:pt x="33332" y="642"/>
                    <a:pt x="33518" y="770"/>
                    <a:pt x="33632" y="770"/>
                  </a:cubicBezTo>
                  <a:cubicBezTo>
                    <a:pt x="33874" y="770"/>
                    <a:pt x="34046" y="585"/>
                    <a:pt x="34046" y="357"/>
                  </a:cubicBezTo>
                  <a:cubicBezTo>
                    <a:pt x="34046" y="171"/>
                    <a:pt x="33874" y="0"/>
                    <a:pt x="3363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5"/>
            <p:cNvSpPr/>
            <p:nvPr/>
          </p:nvSpPr>
          <p:spPr>
            <a:xfrm rot="-5400000">
              <a:off x="5330414" y="3589558"/>
              <a:ext cx="1245768" cy="186126"/>
            </a:xfrm>
            <a:custGeom>
              <a:avLst/>
              <a:gdLst/>
              <a:ahLst/>
              <a:cxnLst/>
              <a:rect l="l" t="t" r="r" b="b"/>
              <a:pathLst>
                <a:path w="28640" h="4279" extrusionOk="0">
                  <a:moveTo>
                    <a:pt x="28283" y="0"/>
                  </a:moveTo>
                  <a:cubicBezTo>
                    <a:pt x="28098" y="0"/>
                    <a:pt x="27984" y="57"/>
                    <a:pt x="27927" y="243"/>
                  </a:cubicBezTo>
                  <a:lnTo>
                    <a:pt x="17829" y="243"/>
                  </a:lnTo>
                  <a:lnTo>
                    <a:pt x="14020" y="4036"/>
                  </a:lnTo>
                  <a:lnTo>
                    <a:pt x="13250" y="4036"/>
                  </a:lnTo>
                  <a:lnTo>
                    <a:pt x="13250" y="1255"/>
                  </a:lnTo>
                  <a:lnTo>
                    <a:pt x="0" y="1255"/>
                  </a:lnTo>
                  <a:lnTo>
                    <a:pt x="0" y="1483"/>
                  </a:lnTo>
                  <a:lnTo>
                    <a:pt x="13008" y="1483"/>
                  </a:lnTo>
                  <a:lnTo>
                    <a:pt x="13008" y="4279"/>
                  </a:lnTo>
                  <a:lnTo>
                    <a:pt x="14078" y="4279"/>
                  </a:lnTo>
                  <a:lnTo>
                    <a:pt x="17886" y="471"/>
                  </a:lnTo>
                  <a:lnTo>
                    <a:pt x="27927" y="471"/>
                  </a:lnTo>
                  <a:cubicBezTo>
                    <a:pt x="27984" y="656"/>
                    <a:pt x="28098" y="713"/>
                    <a:pt x="28283" y="713"/>
                  </a:cubicBezTo>
                  <a:cubicBezTo>
                    <a:pt x="28454" y="713"/>
                    <a:pt x="28640" y="599"/>
                    <a:pt x="28640" y="357"/>
                  </a:cubicBezTo>
                  <a:cubicBezTo>
                    <a:pt x="28640" y="114"/>
                    <a:pt x="28454" y="0"/>
                    <a:pt x="282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 rot="-5400000">
              <a:off x="5370411" y="3676053"/>
              <a:ext cx="1059686" cy="199219"/>
            </a:xfrm>
            <a:custGeom>
              <a:avLst/>
              <a:gdLst/>
              <a:ahLst/>
              <a:cxnLst/>
              <a:rect l="l" t="t" r="r" b="b"/>
              <a:pathLst>
                <a:path w="24362" h="4580" extrusionOk="0">
                  <a:moveTo>
                    <a:pt x="24004" y="1"/>
                  </a:moveTo>
                  <a:cubicBezTo>
                    <a:pt x="23819" y="1"/>
                    <a:pt x="23705" y="129"/>
                    <a:pt x="23648" y="300"/>
                  </a:cubicBezTo>
                  <a:lnTo>
                    <a:pt x="17700" y="300"/>
                  </a:lnTo>
                  <a:lnTo>
                    <a:pt x="14020" y="3980"/>
                  </a:lnTo>
                  <a:lnTo>
                    <a:pt x="14020" y="1613"/>
                  </a:lnTo>
                  <a:lnTo>
                    <a:pt x="0" y="1613"/>
                  </a:lnTo>
                  <a:lnTo>
                    <a:pt x="0" y="1841"/>
                  </a:lnTo>
                  <a:lnTo>
                    <a:pt x="13778" y="1841"/>
                  </a:lnTo>
                  <a:lnTo>
                    <a:pt x="13778" y="4579"/>
                  </a:lnTo>
                  <a:lnTo>
                    <a:pt x="17829" y="543"/>
                  </a:lnTo>
                  <a:lnTo>
                    <a:pt x="23648" y="543"/>
                  </a:lnTo>
                  <a:cubicBezTo>
                    <a:pt x="23705" y="657"/>
                    <a:pt x="23819" y="771"/>
                    <a:pt x="24004" y="771"/>
                  </a:cubicBezTo>
                  <a:cubicBezTo>
                    <a:pt x="24176" y="771"/>
                    <a:pt x="24361" y="600"/>
                    <a:pt x="24361" y="414"/>
                  </a:cubicBezTo>
                  <a:cubicBezTo>
                    <a:pt x="24361" y="186"/>
                    <a:pt x="24176" y="1"/>
                    <a:pt x="2400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 rot="-5400000">
              <a:off x="5334134" y="3789929"/>
              <a:ext cx="935588" cy="95564"/>
            </a:xfrm>
            <a:custGeom>
              <a:avLst/>
              <a:gdLst/>
              <a:ahLst/>
              <a:cxnLst/>
              <a:rect l="l" t="t" r="r" b="b"/>
              <a:pathLst>
                <a:path w="21509" h="2197" extrusionOk="0">
                  <a:moveTo>
                    <a:pt x="21095" y="0"/>
                  </a:moveTo>
                  <a:cubicBezTo>
                    <a:pt x="20966" y="0"/>
                    <a:pt x="20795" y="128"/>
                    <a:pt x="20738" y="243"/>
                  </a:cubicBezTo>
                  <a:lnTo>
                    <a:pt x="16987" y="243"/>
                  </a:lnTo>
                  <a:lnTo>
                    <a:pt x="15261" y="1968"/>
                  </a:lnTo>
                  <a:lnTo>
                    <a:pt x="0" y="1968"/>
                  </a:lnTo>
                  <a:lnTo>
                    <a:pt x="0" y="2197"/>
                  </a:lnTo>
                  <a:lnTo>
                    <a:pt x="15390" y="2197"/>
                  </a:lnTo>
                  <a:lnTo>
                    <a:pt x="17116" y="485"/>
                  </a:lnTo>
                  <a:lnTo>
                    <a:pt x="20738" y="485"/>
                  </a:lnTo>
                  <a:cubicBezTo>
                    <a:pt x="20795" y="656"/>
                    <a:pt x="20966" y="713"/>
                    <a:pt x="21095" y="713"/>
                  </a:cubicBezTo>
                  <a:cubicBezTo>
                    <a:pt x="21323" y="713"/>
                    <a:pt x="21508" y="599"/>
                    <a:pt x="21508" y="357"/>
                  </a:cubicBezTo>
                  <a:cubicBezTo>
                    <a:pt x="21508" y="186"/>
                    <a:pt x="21323" y="0"/>
                    <a:pt x="2109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 rot="-5400000">
              <a:off x="5331634" y="3818442"/>
              <a:ext cx="868602" cy="105525"/>
            </a:xfrm>
            <a:custGeom>
              <a:avLst/>
              <a:gdLst/>
              <a:ahLst/>
              <a:cxnLst/>
              <a:rect l="l" t="t" r="r" b="b"/>
              <a:pathLst>
                <a:path w="19969" h="2426" extrusionOk="0">
                  <a:moveTo>
                    <a:pt x="19540" y="1"/>
                  </a:moveTo>
                  <a:cubicBezTo>
                    <a:pt x="19426" y="1"/>
                    <a:pt x="19255" y="115"/>
                    <a:pt x="19184" y="286"/>
                  </a:cubicBezTo>
                  <a:lnTo>
                    <a:pt x="16516" y="286"/>
                  </a:lnTo>
                  <a:lnTo>
                    <a:pt x="14620" y="2197"/>
                  </a:lnTo>
                  <a:lnTo>
                    <a:pt x="0" y="2197"/>
                  </a:lnTo>
                  <a:lnTo>
                    <a:pt x="0" y="2425"/>
                  </a:lnTo>
                  <a:lnTo>
                    <a:pt x="14734" y="2425"/>
                  </a:lnTo>
                  <a:lnTo>
                    <a:pt x="16631" y="529"/>
                  </a:lnTo>
                  <a:lnTo>
                    <a:pt x="19184" y="529"/>
                  </a:lnTo>
                  <a:cubicBezTo>
                    <a:pt x="19255" y="643"/>
                    <a:pt x="19426" y="771"/>
                    <a:pt x="19540" y="771"/>
                  </a:cubicBezTo>
                  <a:cubicBezTo>
                    <a:pt x="19783" y="771"/>
                    <a:pt x="19968" y="586"/>
                    <a:pt x="19968" y="414"/>
                  </a:cubicBezTo>
                  <a:cubicBezTo>
                    <a:pt x="19968" y="172"/>
                    <a:pt x="19783" y="1"/>
                    <a:pt x="1954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 rot="-5400000">
              <a:off x="5163516" y="3683817"/>
              <a:ext cx="1119234" cy="124142"/>
            </a:xfrm>
            <a:custGeom>
              <a:avLst/>
              <a:gdLst/>
              <a:ahLst/>
              <a:cxnLst/>
              <a:rect l="l" t="t" r="r" b="b"/>
              <a:pathLst>
                <a:path w="25731" h="2854" extrusionOk="0">
                  <a:moveTo>
                    <a:pt x="25374" y="1"/>
                  </a:moveTo>
                  <a:cubicBezTo>
                    <a:pt x="25188" y="1"/>
                    <a:pt x="25074" y="129"/>
                    <a:pt x="25017" y="243"/>
                  </a:cubicBezTo>
                  <a:lnTo>
                    <a:pt x="13778" y="243"/>
                  </a:lnTo>
                  <a:lnTo>
                    <a:pt x="13778" y="2625"/>
                  </a:lnTo>
                  <a:lnTo>
                    <a:pt x="0" y="2625"/>
                  </a:lnTo>
                  <a:lnTo>
                    <a:pt x="0" y="2853"/>
                  </a:lnTo>
                  <a:lnTo>
                    <a:pt x="14020" y="2853"/>
                  </a:lnTo>
                  <a:lnTo>
                    <a:pt x="14020" y="486"/>
                  </a:lnTo>
                  <a:lnTo>
                    <a:pt x="25017" y="486"/>
                  </a:lnTo>
                  <a:cubicBezTo>
                    <a:pt x="25074" y="657"/>
                    <a:pt x="25188" y="771"/>
                    <a:pt x="25374" y="771"/>
                  </a:cubicBezTo>
                  <a:cubicBezTo>
                    <a:pt x="25545" y="771"/>
                    <a:pt x="25730" y="600"/>
                    <a:pt x="25730" y="357"/>
                  </a:cubicBezTo>
                  <a:cubicBezTo>
                    <a:pt x="25730" y="186"/>
                    <a:pt x="25545" y="1"/>
                    <a:pt x="253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 rot="-5400000">
              <a:off x="5189572" y="3740886"/>
              <a:ext cx="982130" cy="147109"/>
            </a:xfrm>
            <a:custGeom>
              <a:avLst/>
              <a:gdLst/>
              <a:ahLst/>
              <a:cxnLst/>
              <a:rect l="l" t="t" r="r" b="b"/>
              <a:pathLst>
                <a:path w="22579" h="3382" extrusionOk="0">
                  <a:moveTo>
                    <a:pt x="22165" y="1"/>
                  </a:moveTo>
                  <a:cubicBezTo>
                    <a:pt x="22036" y="1"/>
                    <a:pt x="21865" y="58"/>
                    <a:pt x="21808" y="229"/>
                  </a:cubicBezTo>
                  <a:lnTo>
                    <a:pt x="12837" y="229"/>
                  </a:lnTo>
                  <a:lnTo>
                    <a:pt x="12837" y="3153"/>
                  </a:lnTo>
                  <a:lnTo>
                    <a:pt x="0" y="3153"/>
                  </a:lnTo>
                  <a:lnTo>
                    <a:pt x="0" y="3381"/>
                  </a:lnTo>
                  <a:lnTo>
                    <a:pt x="13065" y="3381"/>
                  </a:lnTo>
                  <a:lnTo>
                    <a:pt x="13065" y="471"/>
                  </a:lnTo>
                  <a:lnTo>
                    <a:pt x="21808" y="471"/>
                  </a:lnTo>
                  <a:cubicBezTo>
                    <a:pt x="21865" y="657"/>
                    <a:pt x="22036" y="714"/>
                    <a:pt x="22165" y="714"/>
                  </a:cubicBezTo>
                  <a:cubicBezTo>
                    <a:pt x="22393" y="714"/>
                    <a:pt x="22578" y="586"/>
                    <a:pt x="22578" y="357"/>
                  </a:cubicBezTo>
                  <a:cubicBezTo>
                    <a:pt x="22578" y="115"/>
                    <a:pt x="22393" y="1"/>
                    <a:pt x="22165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 rot="-5400000">
              <a:off x="5194836" y="3787124"/>
              <a:ext cx="868602" cy="168161"/>
            </a:xfrm>
            <a:custGeom>
              <a:avLst/>
              <a:gdLst/>
              <a:ahLst/>
              <a:cxnLst/>
              <a:rect l="l" t="t" r="r" b="b"/>
              <a:pathLst>
                <a:path w="19969" h="3866" extrusionOk="0">
                  <a:moveTo>
                    <a:pt x="19540" y="1"/>
                  </a:moveTo>
                  <a:cubicBezTo>
                    <a:pt x="19426" y="1"/>
                    <a:pt x="19255" y="115"/>
                    <a:pt x="19184" y="300"/>
                  </a:cubicBezTo>
                  <a:lnTo>
                    <a:pt x="11995" y="300"/>
                  </a:lnTo>
                  <a:lnTo>
                    <a:pt x="11995" y="3623"/>
                  </a:lnTo>
                  <a:lnTo>
                    <a:pt x="0" y="3623"/>
                  </a:lnTo>
                  <a:lnTo>
                    <a:pt x="0" y="3866"/>
                  </a:lnTo>
                  <a:lnTo>
                    <a:pt x="12238" y="3866"/>
                  </a:lnTo>
                  <a:lnTo>
                    <a:pt x="12238" y="528"/>
                  </a:lnTo>
                  <a:lnTo>
                    <a:pt x="19184" y="528"/>
                  </a:lnTo>
                  <a:cubicBezTo>
                    <a:pt x="19255" y="657"/>
                    <a:pt x="19426" y="771"/>
                    <a:pt x="19540" y="771"/>
                  </a:cubicBezTo>
                  <a:cubicBezTo>
                    <a:pt x="19783" y="771"/>
                    <a:pt x="19968" y="585"/>
                    <a:pt x="19968" y="414"/>
                  </a:cubicBezTo>
                  <a:cubicBezTo>
                    <a:pt x="19968" y="172"/>
                    <a:pt x="19783" y="1"/>
                    <a:pt x="1954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 rot="-5400000">
              <a:off x="5215324" y="3849151"/>
              <a:ext cx="733977" cy="178731"/>
            </a:xfrm>
            <a:custGeom>
              <a:avLst/>
              <a:gdLst/>
              <a:ahLst/>
              <a:cxnLst/>
              <a:rect l="l" t="t" r="r" b="b"/>
              <a:pathLst>
                <a:path w="16874" h="4109" extrusionOk="0">
                  <a:moveTo>
                    <a:pt x="16516" y="0"/>
                  </a:moveTo>
                  <a:cubicBezTo>
                    <a:pt x="16331" y="0"/>
                    <a:pt x="16217" y="129"/>
                    <a:pt x="16160" y="300"/>
                  </a:cubicBezTo>
                  <a:lnTo>
                    <a:pt x="11111" y="300"/>
                  </a:lnTo>
                  <a:lnTo>
                    <a:pt x="11111" y="3866"/>
                  </a:lnTo>
                  <a:lnTo>
                    <a:pt x="0" y="3866"/>
                  </a:lnTo>
                  <a:lnTo>
                    <a:pt x="0" y="4108"/>
                  </a:lnTo>
                  <a:lnTo>
                    <a:pt x="11339" y="4108"/>
                  </a:lnTo>
                  <a:lnTo>
                    <a:pt x="11339" y="542"/>
                  </a:lnTo>
                  <a:lnTo>
                    <a:pt x="16160" y="542"/>
                  </a:lnTo>
                  <a:cubicBezTo>
                    <a:pt x="16217" y="657"/>
                    <a:pt x="16331" y="785"/>
                    <a:pt x="16516" y="785"/>
                  </a:cubicBezTo>
                  <a:cubicBezTo>
                    <a:pt x="16759" y="785"/>
                    <a:pt x="16873" y="599"/>
                    <a:pt x="16873" y="428"/>
                  </a:cubicBezTo>
                  <a:cubicBezTo>
                    <a:pt x="16873" y="186"/>
                    <a:pt x="16759" y="0"/>
                    <a:pt x="165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 rot="-5400000">
              <a:off x="5841900" y="4018530"/>
              <a:ext cx="465336" cy="108613"/>
            </a:xfrm>
            <a:custGeom>
              <a:avLst/>
              <a:gdLst/>
              <a:ahLst/>
              <a:cxnLst/>
              <a:rect l="l" t="t" r="r" b="b"/>
              <a:pathLst>
                <a:path w="10698" h="2497" extrusionOk="0">
                  <a:moveTo>
                    <a:pt x="0" y="1"/>
                  </a:moveTo>
                  <a:lnTo>
                    <a:pt x="0" y="243"/>
                  </a:lnTo>
                  <a:lnTo>
                    <a:pt x="10455" y="243"/>
                  </a:lnTo>
                  <a:lnTo>
                    <a:pt x="10455" y="2497"/>
                  </a:lnTo>
                  <a:lnTo>
                    <a:pt x="10697" y="2497"/>
                  </a:lnTo>
                  <a:lnTo>
                    <a:pt x="1069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 rot="-5400000">
              <a:off x="5874501" y="4051132"/>
              <a:ext cx="431191" cy="77556"/>
            </a:xfrm>
            <a:custGeom>
              <a:avLst/>
              <a:gdLst/>
              <a:ahLst/>
              <a:cxnLst/>
              <a:rect l="l" t="t" r="r" b="b"/>
              <a:pathLst>
                <a:path w="9913" h="1783" extrusionOk="0">
                  <a:moveTo>
                    <a:pt x="0" y="0"/>
                  </a:moveTo>
                  <a:lnTo>
                    <a:pt x="0" y="243"/>
                  </a:lnTo>
                  <a:lnTo>
                    <a:pt x="9685" y="243"/>
                  </a:lnTo>
                  <a:lnTo>
                    <a:pt x="9685" y="1783"/>
                  </a:lnTo>
                  <a:lnTo>
                    <a:pt x="9913" y="1783"/>
                  </a:lnTo>
                  <a:lnTo>
                    <a:pt x="991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 rot="-5400000">
              <a:off x="5229613" y="3907503"/>
              <a:ext cx="620405" cy="175599"/>
            </a:xfrm>
            <a:custGeom>
              <a:avLst/>
              <a:gdLst/>
              <a:ahLst/>
              <a:cxnLst/>
              <a:rect l="l" t="t" r="r" b="b"/>
              <a:pathLst>
                <a:path w="14263" h="4037" extrusionOk="0">
                  <a:moveTo>
                    <a:pt x="13906" y="0"/>
                  </a:moveTo>
                  <a:cubicBezTo>
                    <a:pt x="13721" y="0"/>
                    <a:pt x="13607" y="57"/>
                    <a:pt x="13550" y="228"/>
                  </a:cubicBezTo>
                  <a:lnTo>
                    <a:pt x="10155" y="228"/>
                  </a:lnTo>
                  <a:lnTo>
                    <a:pt x="10155" y="3794"/>
                  </a:lnTo>
                  <a:lnTo>
                    <a:pt x="0" y="3794"/>
                  </a:lnTo>
                  <a:lnTo>
                    <a:pt x="0" y="4036"/>
                  </a:lnTo>
                  <a:lnTo>
                    <a:pt x="10398" y="4036"/>
                  </a:lnTo>
                  <a:lnTo>
                    <a:pt x="10398" y="471"/>
                  </a:lnTo>
                  <a:lnTo>
                    <a:pt x="13550" y="471"/>
                  </a:lnTo>
                  <a:cubicBezTo>
                    <a:pt x="13607" y="656"/>
                    <a:pt x="13721" y="713"/>
                    <a:pt x="13906" y="713"/>
                  </a:cubicBezTo>
                  <a:cubicBezTo>
                    <a:pt x="14078" y="713"/>
                    <a:pt x="14263" y="585"/>
                    <a:pt x="14263" y="357"/>
                  </a:cubicBezTo>
                  <a:cubicBezTo>
                    <a:pt x="14263" y="114"/>
                    <a:pt x="14078" y="0"/>
                    <a:pt x="1390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4" name="Google Shape;174;p5"/>
          <p:cNvGrpSpPr/>
          <p:nvPr/>
        </p:nvGrpSpPr>
        <p:grpSpPr>
          <a:xfrm>
            <a:off x="9301670" y="4997614"/>
            <a:ext cx="2268324" cy="3667533"/>
            <a:chOff x="6976252" y="2907160"/>
            <a:chExt cx="1701243" cy="2750650"/>
          </a:xfrm>
        </p:grpSpPr>
        <p:grpSp>
          <p:nvGrpSpPr>
            <p:cNvPr id="175" name="Google Shape;175;p5"/>
            <p:cNvGrpSpPr/>
            <p:nvPr/>
          </p:nvGrpSpPr>
          <p:grpSpPr>
            <a:xfrm>
              <a:off x="6976252" y="2907160"/>
              <a:ext cx="847022" cy="2750650"/>
              <a:chOff x="6278982" y="2751992"/>
              <a:chExt cx="478381" cy="1553513"/>
            </a:xfrm>
          </p:grpSpPr>
          <p:sp>
            <p:nvSpPr>
              <p:cNvPr id="176" name="Google Shape;176;p5"/>
              <p:cNvSpPr/>
              <p:nvPr/>
            </p:nvSpPr>
            <p:spPr>
              <a:xfrm rot="-5400000">
                <a:off x="6192439" y="3740581"/>
                <a:ext cx="1059686" cy="70161"/>
              </a:xfrm>
              <a:custGeom>
                <a:avLst/>
                <a:gdLst/>
                <a:ahLst/>
                <a:cxnLst/>
                <a:rect l="l" t="t" r="r" b="b"/>
                <a:pathLst>
                  <a:path w="24362" h="1613" extrusionOk="0">
                    <a:moveTo>
                      <a:pt x="0" y="0"/>
                    </a:moveTo>
                    <a:lnTo>
                      <a:pt x="0" y="243"/>
                    </a:lnTo>
                    <a:lnTo>
                      <a:pt x="15917" y="243"/>
                    </a:lnTo>
                    <a:lnTo>
                      <a:pt x="17173" y="1313"/>
                    </a:lnTo>
                    <a:lnTo>
                      <a:pt x="23648" y="1313"/>
                    </a:lnTo>
                    <a:cubicBezTo>
                      <a:pt x="23705" y="1498"/>
                      <a:pt x="23819" y="1612"/>
                      <a:pt x="24004" y="1612"/>
                    </a:cubicBezTo>
                    <a:cubicBezTo>
                      <a:pt x="24176" y="1612"/>
                      <a:pt x="24361" y="1427"/>
                      <a:pt x="24361" y="1199"/>
                    </a:cubicBezTo>
                    <a:cubicBezTo>
                      <a:pt x="24361" y="1013"/>
                      <a:pt x="24176" y="842"/>
                      <a:pt x="24004" y="842"/>
                    </a:cubicBezTo>
                    <a:cubicBezTo>
                      <a:pt x="23819" y="842"/>
                      <a:pt x="23705" y="956"/>
                      <a:pt x="23648" y="1070"/>
                    </a:cubicBezTo>
                    <a:lnTo>
                      <a:pt x="17230" y="1070"/>
                    </a:lnTo>
                    <a:lnTo>
                      <a:pt x="1597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 rot="-5400000">
                <a:off x="6010359" y="3607522"/>
                <a:ext cx="1325804" cy="70161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1613" extrusionOk="0">
                    <a:moveTo>
                      <a:pt x="0" y="1"/>
                    </a:moveTo>
                    <a:lnTo>
                      <a:pt x="0" y="243"/>
                    </a:lnTo>
                    <a:lnTo>
                      <a:pt x="17173" y="243"/>
                    </a:lnTo>
                    <a:lnTo>
                      <a:pt x="18242" y="1370"/>
                    </a:lnTo>
                    <a:lnTo>
                      <a:pt x="29710" y="1370"/>
                    </a:lnTo>
                    <a:cubicBezTo>
                      <a:pt x="29767" y="1484"/>
                      <a:pt x="29952" y="1612"/>
                      <a:pt x="30066" y="1612"/>
                    </a:cubicBezTo>
                    <a:cubicBezTo>
                      <a:pt x="30309" y="1612"/>
                      <a:pt x="30480" y="1427"/>
                      <a:pt x="30480" y="1256"/>
                    </a:cubicBezTo>
                    <a:cubicBezTo>
                      <a:pt x="30480" y="1013"/>
                      <a:pt x="30309" y="842"/>
                      <a:pt x="30066" y="842"/>
                    </a:cubicBezTo>
                    <a:cubicBezTo>
                      <a:pt x="29952" y="842"/>
                      <a:pt x="29767" y="956"/>
                      <a:pt x="29710" y="1127"/>
                    </a:cubicBezTo>
                    <a:lnTo>
                      <a:pt x="18356" y="1127"/>
                    </a:lnTo>
                    <a:lnTo>
                      <a:pt x="1723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 rot="-5400000">
                <a:off x="6022147" y="3665853"/>
                <a:ext cx="1214755" cy="64550"/>
              </a:xfrm>
              <a:custGeom>
                <a:avLst/>
                <a:gdLst/>
                <a:ahLst/>
                <a:cxnLst/>
                <a:rect l="l" t="t" r="r" b="b"/>
                <a:pathLst>
                  <a:path w="27927" h="1484" extrusionOk="0">
                    <a:moveTo>
                      <a:pt x="0" y="0"/>
                    </a:moveTo>
                    <a:lnTo>
                      <a:pt x="0" y="229"/>
                    </a:lnTo>
                    <a:lnTo>
                      <a:pt x="17943" y="229"/>
                    </a:lnTo>
                    <a:lnTo>
                      <a:pt x="18898" y="1241"/>
                    </a:lnTo>
                    <a:lnTo>
                      <a:pt x="27157" y="1241"/>
                    </a:lnTo>
                    <a:cubicBezTo>
                      <a:pt x="27214" y="1427"/>
                      <a:pt x="27385" y="1484"/>
                      <a:pt x="27513" y="1484"/>
                    </a:cubicBezTo>
                    <a:cubicBezTo>
                      <a:pt x="27741" y="1484"/>
                      <a:pt x="27927" y="1298"/>
                      <a:pt x="27927" y="1127"/>
                    </a:cubicBezTo>
                    <a:cubicBezTo>
                      <a:pt x="27927" y="885"/>
                      <a:pt x="27741" y="771"/>
                      <a:pt x="27513" y="771"/>
                    </a:cubicBezTo>
                    <a:cubicBezTo>
                      <a:pt x="27385" y="771"/>
                      <a:pt x="27214" y="828"/>
                      <a:pt x="27157" y="999"/>
                    </a:cubicBezTo>
                    <a:lnTo>
                      <a:pt x="19012" y="999"/>
                    </a:lnTo>
                    <a:lnTo>
                      <a:pt x="1800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 rot="-5400000">
                <a:off x="5843461" y="3619310"/>
                <a:ext cx="1279305" cy="93085"/>
              </a:xfrm>
              <a:custGeom>
                <a:avLst/>
                <a:gdLst/>
                <a:ahLst/>
                <a:cxnLst/>
                <a:rect l="l" t="t" r="r" b="b"/>
                <a:pathLst>
                  <a:path w="29411" h="2140" extrusionOk="0">
                    <a:moveTo>
                      <a:pt x="28996" y="0"/>
                    </a:moveTo>
                    <a:cubicBezTo>
                      <a:pt x="28882" y="0"/>
                      <a:pt x="28697" y="57"/>
                      <a:pt x="28640" y="243"/>
                    </a:cubicBezTo>
                    <a:lnTo>
                      <a:pt x="20610" y="243"/>
                    </a:lnTo>
                    <a:lnTo>
                      <a:pt x="20610" y="1911"/>
                    </a:lnTo>
                    <a:lnTo>
                      <a:pt x="0" y="1911"/>
                    </a:lnTo>
                    <a:lnTo>
                      <a:pt x="0" y="2140"/>
                    </a:lnTo>
                    <a:lnTo>
                      <a:pt x="20852" y="2140"/>
                    </a:lnTo>
                    <a:lnTo>
                      <a:pt x="20852" y="485"/>
                    </a:lnTo>
                    <a:lnTo>
                      <a:pt x="28640" y="485"/>
                    </a:lnTo>
                    <a:cubicBezTo>
                      <a:pt x="28697" y="656"/>
                      <a:pt x="28882" y="713"/>
                      <a:pt x="28996" y="713"/>
                    </a:cubicBezTo>
                    <a:cubicBezTo>
                      <a:pt x="29239" y="713"/>
                      <a:pt x="29410" y="542"/>
                      <a:pt x="29410" y="357"/>
                    </a:cubicBezTo>
                    <a:cubicBezTo>
                      <a:pt x="29410" y="129"/>
                      <a:pt x="29239" y="0"/>
                      <a:pt x="2899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 rot="-5400000">
                <a:off x="5753204" y="3565025"/>
                <a:ext cx="1374825" cy="106134"/>
              </a:xfrm>
              <a:custGeom>
                <a:avLst/>
                <a:gdLst/>
                <a:ahLst/>
                <a:cxnLst/>
                <a:rect l="l" t="t" r="r" b="b"/>
                <a:pathLst>
                  <a:path w="31607" h="2440" extrusionOk="0">
                    <a:moveTo>
                      <a:pt x="31193" y="1"/>
                    </a:moveTo>
                    <a:cubicBezTo>
                      <a:pt x="31079" y="1"/>
                      <a:pt x="30893" y="58"/>
                      <a:pt x="30836" y="243"/>
                    </a:cubicBezTo>
                    <a:lnTo>
                      <a:pt x="19426" y="243"/>
                    </a:lnTo>
                    <a:lnTo>
                      <a:pt x="19426" y="2197"/>
                    </a:lnTo>
                    <a:lnTo>
                      <a:pt x="0" y="2197"/>
                    </a:lnTo>
                    <a:lnTo>
                      <a:pt x="0" y="2439"/>
                    </a:lnTo>
                    <a:lnTo>
                      <a:pt x="19669" y="2439"/>
                    </a:lnTo>
                    <a:lnTo>
                      <a:pt x="19669" y="471"/>
                    </a:lnTo>
                    <a:lnTo>
                      <a:pt x="30836" y="471"/>
                    </a:lnTo>
                    <a:cubicBezTo>
                      <a:pt x="30893" y="657"/>
                      <a:pt x="31079" y="714"/>
                      <a:pt x="31193" y="714"/>
                    </a:cubicBezTo>
                    <a:cubicBezTo>
                      <a:pt x="31435" y="714"/>
                      <a:pt x="31607" y="542"/>
                      <a:pt x="31607" y="357"/>
                    </a:cubicBezTo>
                    <a:cubicBezTo>
                      <a:pt x="31607" y="115"/>
                      <a:pt x="31435" y="1"/>
                      <a:pt x="31193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 rot="-5400000">
                <a:off x="5618885" y="3466677"/>
                <a:ext cx="1553513" cy="124142"/>
              </a:xfrm>
              <a:custGeom>
                <a:avLst/>
                <a:gdLst/>
                <a:ahLst/>
                <a:cxnLst/>
                <a:rect l="l" t="t" r="r" b="b"/>
                <a:pathLst>
                  <a:path w="35715" h="2854" extrusionOk="0">
                    <a:moveTo>
                      <a:pt x="35301" y="1"/>
                    </a:moveTo>
                    <a:cubicBezTo>
                      <a:pt x="35172" y="1"/>
                      <a:pt x="35001" y="58"/>
                      <a:pt x="34944" y="229"/>
                    </a:cubicBezTo>
                    <a:lnTo>
                      <a:pt x="18185" y="229"/>
                    </a:lnTo>
                    <a:lnTo>
                      <a:pt x="18185" y="2611"/>
                    </a:lnTo>
                    <a:lnTo>
                      <a:pt x="0" y="2611"/>
                    </a:lnTo>
                    <a:lnTo>
                      <a:pt x="0" y="2853"/>
                    </a:lnTo>
                    <a:lnTo>
                      <a:pt x="18413" y="2853"/>
                    </a:lnTo>
                    <a:lnTo>
                      <a:pt x="18413" y="471"/>
                    </a:lnTo>
                    <a:lnTo>
                      <a:pt x="34944" y="471"/>
                    </a:lnTo>
                    <a:cubicBezTo>
                      <a:pt x="35001" y="642"/>
                      <a:pt x="35172" y="714"/>
                      <a:pt x="35301" y="714"/>
                    </a:cubicBezTo>
                    <a:cubicBezTo>
                      <a:pt x="35529" y="714"/>
                      <a:pt x="35714" y="528"/>
                      <a:pt x="35714" y="357"/>
                    </a:cubicBezTo>
                    <a:cubicBezTo>
                      <a:pt x="35714" y="115"/>
                      <a:pt x="35529" y="1"/>
                      <a:pt x="3530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 rot="-5400000">
                <a:off x="5790418" y="3674835"/>
                <a:ext cx="1119234" cy="142106"/>
              </a:xfrm>
              <a:custGeom>
                <a:avLst/>
                <a:gdLst/>
                <a:ahLst/>
                <a:cxnLst/>
                <a:rect l="l" t="t" r="r" b="b"/>
                <a:pathLst>
                  <a:path w="25731" h="3267" extrusionOk="0">
                    <a:moveTo>
                      <a:pt x="25374" y="1"/>
                    </a:moveTo>
                    <a:cubicBezTo>
                      <a:pt x="25188" y="1"/>
                      <a:pt x="25074" y="115"/>
                      <a:pt x="25017" y="243"/>
                    </a:cubicBezTo>
                    <a:lnTo>
                      <a:pt x="17044" y="243"/>
                    </a:lnTo>
                    <a:lnTo>
                      <a:pt x="17044" y="3038"/>
                    </a:lnTo>
                    <a:lnTo>
                      <a:pt x="0" y="3038"/>
                    </a:lnTo>
                    <a:lnTo>
                      <a:pt x="0" y="3267"/>
                    </a:lnTo>
                    <a:lnTo>
                      <a:pt x="17287" y="3267"/>
                    </a:lnTo>
                    <a:lnTo>
                      <a:pt x="17287" y="471"/>
                    </a:lnTo>
                    <a:lnTo>
                      <a:pt x="25017" y="471"/>
                    </a:lnTo>
                    <a:cubicBezTo>
                      <a:pt x="25074" y="657"/>
                      <a:pt x="25188" y="771"/>
                      <a:pt x="25374" y="771"/>
                    </a:cubicBezTo>
                    <a:cubicBezTo>
                      <a:pt x="25545" y="771"/>
                      <a:pt x="25730" y="600"/>
                      <a:pt x="25730" y="357"/>
                    </a:cubicBezTo>
                    <a:cubicBezTo>
                      <a:pt x="25730" y="186"/>
                      <a:pt x="25545" y="1"/>
                      <a:pt x="2537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 rot="-5400000">
                <a:off x="6430370" y="3978513"/>
                <a:ext cx="620405" cy="33580"/>
              </a:xfrm>
              <a:custGeom>
                <a:avLst/>
                <a:gdLst/>
                <a:ahLst/>
                <a:cxnLst/>
                <a:rect l="l" t="t" r="r" b="b"/>
                <a:pathLst>
                  <a:path w="14263" h="772" extrusionOk="0">
                    <a:moveTo>
                      <a:pt x="13906" y="1"/>
                    </a:moveTo>
                    <a:cubicBezTo>
                      <a:pt x="13721" y="1"/>
                      <a:pt x="13607" y="115"/>
                      <a:pt x="13550" y="229"/>
                    </a:cubicBezTo>
                    <a:lnTo>
                      <a:pt x="0" y="229"/>
                    </a:lnTo>
                    <a:lnTo>
                      <a:pt x="0" y="472"/>
                    </a:lnTo>
                    <a:lnTo>
                      <a:pt x="13550" y="472"/>
                    </a:lnTo>
                    <a:cubicBezTo>
                      <a:pt x="13607" y="657"/>
                      <a:pt x="13721" y="771"/>
                      <a:pt x="13906" y="771"/>
                    </a:cubicBezTo>
                    <a:cubicBezTo>
                      <a:pt x="14078" y="771"/>
                      <a:pt x="14263" y="586"/>
                      <a:pt x="14263" y="358"/>
                    </a:cubicBezTo>
                    <a:cubicBezTo>
                      <a:pt x="14263" y="172"/>
                      <a:pt x="14078" y="1"/>
                      <a:pt x="1390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 rot="-5400000">
                <a:off x="5858989" y="3544234"/>
                <a:ext cx="1460429" cy="62114"/>
              </a:xfrm>
              <a:custGeom>
                <a:avLst/>
                <a:gdLst/>
                <a:ahLst/>
                <a:cxnLst/>
                <a:rect l="l" t="t" r="r" b="b"/>
                <a:pathLst>
                  <a:path w="33575" h="1428" extrusionOk="0">
                    <a:moveTo>
                      <a:pt x="0" y="1"/>
                    </a:moveTo>
                    <a:lnTo>
                      <a:pt x="0" y="243"/>
                    </a:lnTo>
                    <a:lnTo>
                      <a:pt x="18542" y="243"/>
                    </a:lnTo>
                    <a:lnTo>
                      <a:pt x="19483" y="1185"/>
                    </a:lnTo>
                    <a:lnTo>
                      <a:pt x="32862" y="1185"/>
                    </a:lnTo>
                    <a:cubicBezTo>
                      <a:pt x="32919" y="1313"/>
                      <a:pt x="33033" y="1427"/>
                      <a:pt x="33161" y="1427"/>
                    </a:cubicBezTo>
                    <a:cubicBezTo>
                      <a:pt x="33389" y="1427"/>
                      <a:pt x="33575" y="1256"/>
                      <a:pt x="33575" y="1013"/>
                    </a:cubicBezTo>
                    <a:cubicBezTo>
                      <a:pt x="33575" y="828"/>
                      <a:pt x="33389" y="657"/>
                      <a:pt x="33161" y="657"/>
                    </a:cubicBezTo>
                    <a:cubicBezTo>
                      <a:pt x="32976" y="657"/>
                      <a:pt x="32862" y="771"/>
                      <a:pt x="32805" y="956"/>
                    </a:cubicBezTo>
                    <a:lnTo>
                      <a:pt x="19612" y="956"/>
                    </a:lnTo>
                    <a:lnTo>
                      <a:pt x="1859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85" name="Google Shape;185;p5"/>
            <p:cNvGrpSpPr/>
            <p:nvPr/>
          </p:nvGrpSpPr>
          <p:grpSpPr>
            <a:xfrm>
              <a:off x="7899710" y="3118109"/>
              <a:ext cx="777786" cy="2539702"/>
              <a:chOff x="6961407" y="2871131"/>
              <a:chExt cx="439278" cy="1434374"/>
            </a:xfrm>
          </p:grpSpPr>
          <p:sp>
            <p:nvSpPr>
              <p:cNvPr id="186" name="Google Shape;186;p5"/>
              <p:cNvSpPr/>
              <p:nvPr/>
            </p:nvSpPr>
            <p:spPr>
              <a:xfrm rot="-5400000">
                <a:off x="6647504" y="3552324"/>
                <a:ext cx="1374825" cy="131536"/>
              </a:xfrm>
              <a:custGeom>
                <a:avLst/>
                <a:gdLst/>
                <a:ahLst/>
                <a:cxnLst/>
                <a:rect l="l" t="t" r="r" b="b"/>
                <a:pathLst>
                  <a:path w="31607" h="3024" extrusionOk="0">
                    <a:moveTo>
                      <a:pt x="31193" y="0"/>
                    </a:moveTo>
                    <a:cubicBezTo>
                      <a:pt x="31079" y="0"/>
                      <a:pt x="30893" y="114"/>
                      <a:pt x="30836" y="300"/>
                    </a:cubicBezTo>
                    <a:lnTo>
                      <a:pt x="17287" y="300"/>
                    </a:lnTo>
                    <a:lnTo>
                      <a:pt x="17287" y="2796"/>
                    </a:lnTo>
                    <a:lnTo>
                      <a:pt x="0" y="2796"/>
                    </a:lnTo>
                    <a:lnTo>
                      <a:pt x="0" y="3024"/>
                    </a:lnTo>
                    <a:lnTo>
                      <a:pt x="17529" y="3024"/>
                    </a:lnTo>
                    <a:lnTo>
                      <a:pt x="17529" y="528"/>
                    </a:lnTo>
                    <a:lnTo>
                      <a:pt x="30836" y="528"/>
                    </a:lnTo>
                    <a:cubicBezTo>
                      <a:pt x="30893" y="656"/>
                      <a:pt x="31079" y="770"/>
                      <a:pt x="31193" y="770"/>
                    </a:cubicBezTo>
                    <a:cubicBezTo>
                      <a:pt x="31435" y="770"/>
                      <a:pt x="31607" y="599"/>
                      <a:pt x="31607" y="414"/>
                    </a:cubicBezTo>
                    <a:cubicBezTo>
                      <a:pt x="31607" y="171"/>
                      <a:pt x="31435" y="0"/>
                      <a:pt x="3119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 rot="-5400000">
                <a:off x="6677278" y="3618071"/>
                <a:ext cx="1230283" cy="144586"/>
              </a:xfrm>
              <a:custGeom>
                <a:avLst/>
                <a:gdLst/>
                <a:ahLst/>
                <a:cxnLst/>
                <a:rect l="l" t="t" r="r" b="b"/>
                <a:pathLst>
                  <a:path w="28284" h="3324" extrusionOk="0">
                    <a:moveTo>
                      <a:pt x="27870" y="0"/>
                    </a:moveTo>
                    <a:cubicBezTo>
                      <a:pt x="27741" y="0"/>
                      <a:pt x="27570" y="114"/>
                      <a:pt x="27513" y="228"/>
                    </a:cubicBezTo>
                    <a:lnTo>
                      <a:pt x="16103" y="228"/>
                    </a:lnTo>
                    <a:lnTo>
                      <a:pt x="16103" y="3081"/>
                    </a:lnTo>
                    <a:lnTo>
                      <a:pt x="0" y="3081"/>
                    </a:lnTo>
                    <a:lnTo>
                      <a:pt x="0" y="3324"/>
                    </a:lnTo>
                    <a:lnTo>
                      <a:pt x="16331" y="3324"/>
                    </a:lnTo>
                    <a:lnTo>
                      <a:pt x="16331" y="471"/>
                    </a:lnTo>
                    <a:lnTo>
                      <a:pt x="27513" y="471"/>
                    </a:lnTo>
                    <a:cubicBezTo>
                      <a:pt x="27570" y="656"/>
                      <a:pt x="27741" y="770"/>
                      <a:pt x="27870" y="770"/>
                    </a:cubicBezTo>
                    <a:cubicBezTo>
                      <a:pt x="28098" y="770"/>
                      <a:pt x="28283" y="585"/>
                      <a:pt x="28283" y="357"/>
                    </a:cubicBezTo>
                    <a:cubicBezTo>
                      <a:pt x="28283" y="171"/>
                      <a:pt x="28098" y="0"/>
                      <a:pt x="278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 rot="-5400000">
                <a:off x="6529931" y="3512306"/>
                <a:ext cx="1434374" cy="152024"/>
              </a:xfrm>
              <a:custGeom>
                <a:avLst/>
                <a:gdLst/>
                <a:ahLst/>
                <a:cxnLst/>
                <a:rect l="l" t="t" r="r" b="b"/>
                <a:pathLst>
                  <a:path w="32976" h="3495" extrusionOk="0">
                    <a:moveTo>
                      <a:pt x="32562" y="1"/>
                    </a:moveTo>
                    <a:cubicBezTo>
                      <a:pt x="32448" y="1"/>
                      <a:pt x="32263" y="115"/>
                      <a:pt x="32206" y="286"/>
                    </a:cubicBezTo>
                    <a:lnTo>
                      <a:pt x="14976" y="286"/>
                    </a:lnTo>
                    <a:lnTo>
                      <a:pt x="14976" y="3267"/>
                    </a:lnTo>
                    <a:lnTo>
                      <a:pt x="0" y="3267"/>
                    </a:lnTo>
                    <a:lnTo>
                      <a:pt x="0" y="3495"/>
                    </a:lnTo>
                    <a:lnTo>
                      <a:pt x="15204" y="3495"/>
                    </a:lnTo>
                    <a:lnTo>
                      <a:pt x="15204" y="528"/>
                    </a:lnTo>
                    <a:lnTo>
                      <a:pt x="32206" y="528"/>
                    </a:lnTo>
                    <a:cubicBezTo>
                      <a:pt x="32263" y="642"/>
                      <a:pt x="32448" y="771"/>
                      <a:pt x="32562" y="771"/>
                    </a:cubicBezTo>
                    <a:cubicBezTo>
                      <a:pt x="32805" y="771"/>
                      <a:pt x="32976" y="585"/>
                      <a:pt x="32976" y="414"/>
                    </a:cubicBezTo>
                    <a:cubicBezTo>
                      <a:pt x="32976" y="172"/>
                      <a:pt x="32805" y="1"/>
                      <a:pt x="3256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 rot="-5400000">
                <a:off x="6645331" y="3671116"/>
                <a:ext cx="1098138" cy="170641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3923" extrusionOk="0">
                    <a:moveTo>
                      <a:pt x="24832" y="0"/>
                    </a:moveTo>
                    <a:cubicBezTo>
                      <a:pt x="24718" y="0"/>
                      <a:pt x="24532" y="114"/>
                      <a:pt x="24475" y="285"/>
                    </a:cubicBezTo>
                    <a:lnTo>
                      <a:pt x="13835" y="285"/>
                    </a:lnTo>
                    <a:lnTo>
                      <a:pt x="13835" y="3680"/>
                    </a:lnTo>
                    <a:lnTo>
                      <a:pt x="0" y="3680"/>
                    </a:lnTo>
                    <a:lnTo>
                      <a:pt x="0" y="3923"/>
                    </a:lnTo>
                    <a:lnTo>
                      <a:pt x="14078" y="3923"/>
                    </a:lnTo>
                    <a:lnTo>
                      <a:pt x="14078" y="528"/>
                    </a:lnTo>
                    <a:lnTo>
                      <a:pt x="24475" y="528"/>
                    </a:lnTo>
                    <a:cubicBezTo>
                      <a:pt x="24532" y="642"/>
                      <a:pt x="24718" y="770"/>
                      <a:pt x="24832" y="770"/>
                    </a:cubicBezTo>
                    <a:cubicBezTo>
                      <a:pt x="25074" y="770"/>
                      <a:pt x="25245" y="585"/>
                      <a:pt x="25245" y="414"/>
                    </a:cubicBezTo>
                    <a:cubicBezTo>
                      <a:pt x="25245" y="171"/>
                      <a:pt x="25074" y="0"/>
                      <a:pt x="2483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 rot="-5400000">
                <a:off x="6506661" y="3582076"/>
                <a:ext cx="1284264" cy="162594"/>
              </a:xfrm>
              <a:custGeom>
                <a:avLst/>
                <a:gdLst/>
                <a:ahLst/>
                <a:cxnLst/>
                <a:rect l="l" t="t" r="r" b="b"/>
                <a:pathLst>
                  <a:path w="29525" h="3738" extrusionOk="0">
                    <a:moveTo>
                      <a:pt x="29111" y="1"/>
                    </a:moveTo>
                    <a:cubicBezTo>
                      <a:pt x="28996" y="1"/>
                      <a:pt x="28811" y="115"/>
                      <a:pt x="28754" y="300"/>
                    </a:cubicBezTo>
                    <a:lnTo>
                      <a:pt x="12708" y="300"/>
                    </a:lnTo>
                    <a:lnTo>
                      <a:pt x="12708" y="3509"/>
                    </a:lnTo>
                    <a:lnTo>
                      <a:pt x="0" y="3509"/>
                    </a:lnTo>
                    <a:lnTo>
                      <a:pt x="0" y="3737"/>
                    </a:lnTo>
                    <a:lnTo>
                      <a:pt x="12951" y="3737"/>
                    </a:lnTo>
                    <a:lnTo>
                      <a:pt x="12951" y="528"/>
                    </a:lnTo>
                    <a:lnTo>
                      <a:pt x="28754" y="528"/>
                    </a:lnTo>
                    <a:cubicBezTo>
                      <a:pt x="28811" y="657"/>
                      <a:pt x="28996" y="771"/>
                      <a:pt x="29111" y="771"/>
                    </a:cubicBezTo>
                    <a:cubicBezTo>
                      <a:pt x="29353" y="771"/>
                      <a:pt x="29524" y="600"/>
                      <a:pt x="29524" y="414"/>
                    </a:cubicBezTo>
                    <a:cubicBezTo>
                      <a:pt x="29524" y="172"/>
                      <a:pt x="29353" y="1"/>
                      <a:pt x="2911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 rot="-5400000">
                <a:off x="6617711" y="3742147"/>
                <a:ext cx="953596" cy="173120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3980" extrusionOk="0">
                    <a:moveTo>
                      <a:pt x="21566" y="0"/>
                    </a:moveTo>
                    <a:cubicBezTo>
                      <a:pt x="21394" y="0"/>
                      <a:pt x="21209" y="114"/>
                      <a:pt x="21209" y="300"/>
                    </a:cubicBezTo>
                    <a:lnTo>
                      <a:pt x="11168" y="300"/>
                    </a:lnTo>
                    <a:lnTo>
                      <a:pt x="11168" y="3752"/>
                    </a:lnTo>
                    <a:lnTo>
                      <a:pt x="0" y="3752"/>
                    </a:lnTo>
                    <a:lnTo>
                      <a:pt x="0" y="3980"/>
                    </a:lnTo>
                    <a:lnTo>
                      <a:pt x="11410" y="3980"/>
                    </a:lnTo>
                    <a:lnTo>
                      <a:pt x="11410" y="542"/>
                    </a:lnTo>
                    <a:lnTo>
                      <a:pt x="21209" y="542"/>
                    </a:lnTo>
                    <a:cubicBezTo>
                      <a:pt x="21209" y="656"/>
                      <a:pt x="21394" y="771"/>
                      <a:pt x="21566" y="771"/>
                    </a:cubicBezTo>
                    <a:cubicBezTo>
                      <a:pt x="21751" y="771"/>
                      <a:pt x="21922" y="599"/>
                      <a:pt x="21922" y="414"/>
                    </a:cubicBezTo>
                    <a:cubicBezTo>
                      <a:pt x="21922" y="186"/>
                      <a:pt x="21751" y="0"/>
                      <a:pt x="2156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 rot="-5400000">
                <a:off x="6516884" y="3690342"/>
                <a:ext cx="1059686" cy="170641"/>
              </a:xfrm>
              <a:custGeom>
                <a:avLst/>
                <a:gdLst/>
                <a:ahLst/>
                <a:cxnLst/>
                <a:rect l="l" t="t" r="r" b="b"/>
                <a:pathLst>
                  <a:path w="24362" h="3923" extrusionOk="0">
                    <a:moveTo>
                      <a:pt x="24004" y="1"/>
                    </a:moveTo>
                    <a:cubicBezTo>
                      <a:pt x="23819" y="1"/>
                      <a:pt x="23648" y="115"/>
                      <a:pt x="23648" y="300"/>
                    </a:cubicBezTo>
                    <a:lnTo>
                      <a:pt x="10098" y="300"/>
                    </a:lnTo>
                    <a:lnTo>
                      <a:pt x="10098" y="3680"/>
                    </a:lnTo>
                    <a:lnTo>
                      <a:pt x="0" y="3680"/>
                    </a:lnTo>
                    <a:lnTo>
                      <a:pt x="0" y="3923"/>
                    </a:lnTo>
                    <a:lnTo>
                      <a:pt x="10341" y="3923"/>
                    </a:lnTo>
                    <a:lnTo>
                      <a:pt x="10341" y="543"/>
                    </a:lnTo>
                    <a:lnTo>
                      <a:pt x="23648" y="543"/>
                    </a:lnTo>
                    <a:cubicBezTo>
                      <a:pt x="23648" y="657"/>
                      <a:pt x="23819" y="771"/>
                      <a:pt x="24004" y="771"/>
                    </a:cubicBezTo>
                    <a:cubicBezTo>
                      <a:pt x="24176" y="771"/>
                      <a:pt x="24361" y="600"/>
                      <a:pt x="24361" y="414"/>
                    </a:cubicBezTo>
                    <a:cubicBezTo>
                      <a:pt x="24361" y="186"/>
                      <a:pt x="24176" y="1"/>
                      <a:pt x="2400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93" name="Google Shape;193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5"/>
          <p:cNvSpPr txBox="1">
            <a:spLocks noGrp="1"/>
          </p:cNvSpPr>
          <p:nvPr>
            <p:ph type="subTitle" idx="1"/>
          </p:nvPr>
        </p:nvSpPr>
        <p:spPr>
          <a:xfrm>
            <a:off x="6720077" y="3119712"/>
            <a:ext cx="3414000" cy="16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95" name="Google Shape;195;p5"/>
          <p:cNvSpPr txBox="1">
            <a:spLocks noGrp="1"/>
          </p:cNvSpPr>
          <p:nvPr>
            <p:ph type="subTitle" idx="2"/>
          </p:nvPr>
        </p:nvSpPr>
        <p:spPr>
          <a:xfrm>
            <a:off x="2057933" y="3119712"/>
            <a:ext cx="3414000" cy="16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96" name="Google Shape;196;p5"/>
          <p:cNvSpPr txBox="1">
            <a:spLocks noGrp="1"/>
          </p:cNvSpPr>
          <p:nvPr>
            <p:ph type="subTitle" idx="3"/>
          </p:nvPr>
        </p:nvSpPr>
        <p:spPr>
          <a:xfrm>
            <a:off x="6720068" y="2576200"/>
            <a:ext cx="3414000" cy="67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97" name="Google Shape;197;p5"/>
          <p:cNvSpPr txBox="1">
            <a:spLocks noGrp="1"/>
          </p:cNvSpPr>
          <p:nvPr>
            <p:ph type="subTitle" idx="4"/>
          </p:nvPr>
        </p:nvSpPr>
        <p:spPr>
          <a:xfrm>
            <a:off x="2057933" y="2576200"/>
            <a:ext cx="3414000" cy="67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889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01" name="Google Shape;201;p6"/>
          <p:cNvGrpSpPr/>
          <p:nvPr/>
        </p:nvGrpSpPr>
        <p:grpSpPr>
          <a:xfrm rot="5400000">
            <a:off x="1553088" y="4701592"/>
            <a:ext cx="279499" cy="3385448"/>
            <a:chOff x="9" y="2835115"/>
            <a:chExt cx="134668" cy="1631069"/>
          </a:xfrm>
        </p:grpSpPr>
        <p:sp>
          <p:nvSpPr>
            <p:cNvPr id="202" name="Google Shape;202;p6"/>
            <p:cNvSpPr/>
            <p:nvPr/>
          </p:nvSpPr>
          <p:spPr>
            <a:xfrm rot="-5400000">
              <a:off x="-655129" y="3676378"/>
              <a:ext cx="1497053" cy="82558"/>
            </a:xfrm>
            <a:custGeom>
              <a:avLst/>
              <a:gdLst/>
              <a:ahLst/>
              <a:cxnLst/>
              <a:rect l="l" t="t" r="r" b="b"/>
              <a:pathLst>
                <a:path w="34417" h="1898" extrusionOk="0">
                  <a:moveTo>
                    <a:pt x="34060" y="0"/>
                  </a:moveTo>
                  <a:cubicBezTo>
                    <a:pt x="33874" y="0"/>
                    <a:pt x="33760" y="57"/>
                    <a:pt x="33703" y="228"/>
                  </a:cubicBezTo>
                  <a:lnTo>
                    <a:pt x="21694" y="228"/>
                  </a:lnTo>
                  <a:lnTo>
                    <a:pt x="20268" y="1655"/>
                  </a:lnTo>
                  <a:lnTo>
                    <a:pt x="0" y="1655"/>
                  </a:lnTo>
                  <a:lnTo>
                    <a:pt x="0" y="1897"/>
                  </a:lnTo>
                  <a:lnTo>
                    <a:pt x="20382" y="1897"/>
                  </a:lnTo>
                  <a:lnTo>
                    <a:pt x="21751" y="471"/>
                  </a:lnTo>
                  <a:lnTo>
                    <a:pt x="33703" y="471"/>
                  </a:lnTo>
                  <a:cubicBezTo>
                    <a:pt x="33760" y="642"/>
                    <a:pt x="33874" y="713"/>
                    <a:pt x="34060" y="713"/>
                  </a:cubicBezTo>
                  <a:cubicBezTo>
                    <a:pt x="34288" y="713"/>
                    <a:pt x="34416" y="585"/>
                    <a:pt x="34416" y="357"/>
                  </a:cubicBezTo>
                  <a:cubicBezTo>
                    <a:pt x="34416" y="114"/>
                    <a:pt x="34288" y="0"/>
                    <a:pt x="3406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203;p6"/>
            <p:cNvSpPr/>
            <p:nvPr/>
          </p:nvSpPr>
          <p:spPr>
            <a:xfrm rot="-5400000">
              <a:off x="-420003" y="3973575"/>
              <a:ext cx="912621" cy="72597"/>
            </a:xfrm>
            <a:custGeom>
              <a:avLst/>
              <a:gdLst/>
              <a:ahLst/>
              <a:cxnLst/>
              <a:rect l="l" t="t" r="r" b="b"/>
              <a:pathLst>
                <a:path w="20981" h="1669" extrusionOk="0">
                  <a:moveTo>
                    <a:pt x="20567" y="0"/>
                  </a:moveTo>
                  <a:cubicBezTo>
                    <a:pt x="20382" y="0"/>
                    <a:pt x="20210" y="185"/>
                    <a:pt x="20210" y="357"/>
                  </a:cubicBezTo>
                  <a:cubicBezTo>
                    <a:pt x="20210" y="414"/>
                    <a:pt x="20210" y="485"/>
                    <a:pt x="20268" y="542"/>
                  </a:cubicBezTo>
                  <a:lnTo>
                    <a:pt x="19383" y="1426"/>
                  </a:lnTo>
                  <a:lnTo>
                    <a:pt x="0" y="1426"/>
                  </a:lnTo>
                  <a:lnTo>
                    <a:pt x="0" y="1669"/>
                  </a:lnTo>
                  <a:lnTo>
                    <a:pt x="19440" y="1669"/>
                  </a:lnTo>
                  <a:lnTo>
                    <a:pt x="20382" y="713"/>
                  </a:lnTo>
                  <a:lnTo>
                    <a:pt x="20567" y="713"/>
                  </a:lnTo>
                  <a:cubicBezTo>
                    <a:pt x="20810" y="713"/>
                    <a:pt x="20981" y="599"/>
                    <a:pt x="20981" y="357"/>
                  </a:cubicBezTo>
                  <a:cubicBezTo>
                    <a:pt x="20981" y="185"/>
                    <a:pt x="20810" y="0"/>
                    <a:pt x="2056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204;p6"/>
            <p:cNvSpPr/>
            <p:nvPr/>
          </p:nvSpPr>
          <p:spPr>
            <a:xfrm rot="-5400000">
              <a:off x="-388076" y="4029078"/>
              <a:ext cx="843156" cy="31057"/>
            </a:xfrm>
            <a:custGeom>
              <a:avLst/>
              <a:gdLst/>
              <a:ahLst/>
              <a:cxnLst/>
              <a:rect l="l" t="t" r="r" b="b"/>
              <a:pathLst>
                <a:path w="19384" h="714" extrusionOk="0">
                  <a:moveTo>
                    <a:pt x="19027" y="1"/>
                  </a:moveTo>
                  <a:cubicBezTo>
                    <a:pt x="18841" y="1"/>
                    <a:pt x="18727" y="72"/>
                    <a:pt x="18670" y="243"/>
                  </a:cubicBezTo>
                  <a:lnTo>
                    <a:pt x="0" y="243"/>
                  </a:lnTo>
                  <a:lnTo>
                    <a:pt x="0" y="486"/>
                  </a:lnTo>
                  <a:lnTo>
                    <a:pt x="18670" y="486"/>
                  </a:lnTo>
                  <a:cubicBezTo>
                    <a:pt x="18727" y="657"/>
                    <a:pt x="18841" y="714"/>
                    <a:pt x="19027" y="714"/>
                  </a:cubicBezTo>
                  <a:cubicBezTo>
                    <a:pt x="19198" y="714"/>
                    <a:pt x="19383" y="600"/>
                    <a:pt x="19383" y="357"/>
                  </a:cubicBezTo>
                  <a:cubicBezTo>
                    <a:pt x="19383" y="129"/>
                    <a:pt x="19198" y="1"/>
                    <a:pt x="1902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205;p6"/>
            <p:cNvSpPr/>
            <p:nvPr/>
          </p:nvSpPr>
          <p:spPr>
            <a:xfrm rot="-5400000">
              <a:off x="-758457" y="3604107"/>
              <a:ext cx="1631069" cy="93085"/>
            </a:xfrm>
            <a:custGeom>
              <a:avLst/>
              <a:gdLst/>
              <a:ahLst/>
              <a:cxnLst/>
              <a:rect l="l" t="t" r="r" b="b"/>
              <a:pathLst>
                <a:path w="37498" h="2140" extrusionOk="0">
                  <a:moveTo>
                    <a:pt x="37140" y="1"/>
                  </a:moveTo>
                  <a:cubicBezTo>
                    <a:pt x="36969" y="1"/>
                    <a:pt x="36855" y="115"/>
                    <a:pt x="36784" y="243"/>
                  </a:cubicBezTo>
                  <a:lnTo>
                    <a:pt x="21523" y="243"/>
                  </a:lnTo>
                  <a:lnTo>
                    <a:pt x="19911" y="1897"/>
                  </a:lnTo>
                  <a:lnTo>
                    <a:pt x="0" y="1897"/>
                  </a:lnTo>
                  <a:lnTo>
                    <a:pt x="0" y="2140"/>
                  </a:lnTo>
                  <a:lnTo>
                    <a:pt x="20025" y="2140"/>
                  </a:lnTo>
                  <a:lnTo>
                    <a:pt x="21637" y="471"/>
                  </a:lnTo>
                  <a:lnTo>
                    <a:pt x="36784" y="471"/>
                  </a:lnTo>
                  <a:cubicBezTo>
                    <a:pt x="36855" y="657"/>
                    <a:pt x="36969" y="771"/>
                    <a:pt x="37140" y="771"/>
                  </a:cubicBezTo>
                  <a:cubicBezTo>
                    <a:pt x="37326" y="771"/>
                    <a:pt x="37497" y="600"/>
                    <a:pt x="37497" y="357"/>
                  </a:cubicBezTo>
                  <a:cubicBezTo>
                    <a:pt x="37497" y="172"/>
                    <a:pt x="37326" y="1"/>
                    <a:pt x="3714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6" name="Google Shape;206;p6"/>
          <p:cNvGrpSpPr/>
          <p:nvPr/>
        </p:nvGrpSpPr>
        <p:grpSpPr>
          <a:xfrm rot="-5400000" flipH="1">
            <a:off x="10936249" y="-905477"/>
            <a:ext cx="609544" cy="3080308"/>
            <a:chOff x="1015564" y="2912672"/>
            <a:chExt cx="276730" cy="1398445"/>
          </a:xfrm>
        </p:grpSpPr>
        <p:sp>
          <p:nvSpPr>
            <p:cNvPr id="207" name="Google Shape;207;p6"/>
            <p:cNvSpPr/>
            <p:nvPr/>
          </p:nvSpPr>
          <p:spPr>
            <a:xfrm rot="-5400000">
              <a:off x="996011" y="4014833"/>
              <a:ext cx="455419" cy="137148"/>
            </a:xfrm>
            <a:custGeom>
              <a:avLst/>
              <a:gdLst/>
              <a:ahLst/>
              <a:cxnLst/>
              <a:rect l="l" t="t" r="r" b="b"/>
              <a:pathLst>
                <a:path w="10470" h="3153" extrusionOk="0">
                  <a:moveTo>
                    <a:pt x="1" y="1"/>
                  </a:moveTo>
                  <a:lnTo>
                    <a:pt x="1" y="243"/>
                  </a:lnTo>
                  <a:lnTo>
                    <a:pt x="9928" y="243"/>
                  </a:lnTo>
                  <a:lnTo>
                    <a:pt x="9928" y="2382"/>
                  </a:lnTo>
                  <a:cubicBezTo>
                    <a:pt x="9814" y="2439"/>
                    <a:pt x="9685" y="2611"/>
                    <a:pt x="9685" y="2739"/>
                  </a:cubicBezTo>
                  <a:cubicBezTo>
                    <a:pt x="9685" y="2967"/>
                    <a:pt x="9871" y="3153"/>
                    <a:pt x="10042" y="3153"/>
                  </a:cubicBezTo>
                  <a:cubicBezTo>
                    <a:pt x="10284" y="3153"/>
                    <a:pt x="10470" y="2967"/>
                    <a:pt x="10470" y="2739"/>
                  </a:cubicBezTo>
                  <a:cubicBezTo>
                    <a:pt x="10470" y="2611"/>
                    <a:pt x="10341" y="2439"/>
                    <a:pt x="10170" y="2382"/>
                  </a:cubicBezTo>
                  <a:lnTo>
                    <a:pt x="101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6"/>
            <p:cNvSpPr/>
            <p:nvPr/>
          </p:nvSpPr>
          <p:spPr>
            <a:xfrm rot="-5400000">
              <a:off x="961278" y="3980100"/>
              <a:ext cx="491391" cy="170641"/>
            </a:xfrm>
            <a:custGeom>
              <a:avLst/>
              <a:gdLst/>
              <a:ahLst/>
              <a:cxnLst/>
              <a:rect l="l" t="t" r="r" b="b"/>
              <a:pathLst>
                <a:path w="11297" h="3923" extrusionOk="0">
                  <a:moveTo>
                    <a:pt x="1" y="0"/>
                  </a:moveTo>
                  <a:lnTo>
                    <a:pt x="1" y="229"/>
                  </a:lnTo>
                  <a:lnTo>
                    <a:pt x="10826" y="229"/>
                  </a:lnTo>
                  <a:lnTo>
                    <a:pt x="10826" y="3152"/>
                  </a:lnTo>
                  <a:cubicBezTo>
                    <a:pt x="10641" y="3209"/>
                    <a:pt x="10584" y="3381"/>
                    <a:pt x="10584" y="3509"/>
                  </a:cubicBezTo>
                  <a:cubicBezTo>
                    <a:pt x="10584" y="3737"/>
                    <a:pt x="10698" y="3923"/>
                    <a:pt x="10940" y="3923"/>
                  </a:cubicBezTo>
                  <a:cubicBezTo>
                    <a:pt x="11112" y="3923"/>
                    <a:pt x="11297" y="3737"/>
                    <a:pt x="11297" y="3509"/>
                  </a:cubicBezTo>
                  <a:cubicBezTo>
                    <a:pt x="11297" y="3381"/>
                    <a:pt x="11183" y="3209"/>
                    <a:pt x="11054" y="3152"/>
                  </a:cubicBezTo>
                  <a:lnTo>
                    <a:pt x="1105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6"/>
            <p:cNvSpPr/>
            <p:nvPr/>
          </p:nvSpPr>
          <p:spPr>
            <a:xfrm rot="-5400000">
              <a:off x="536004" y="3681359"/>
              <a:ext cx="1109317" cy="150197"/>
            </a:xfrm>
            <a:custGeom>
              <a:avLst/>
              <a:gdLst/>
              <a:ahLst/>
              <a:cxnLst/>
              <a:rect l="l" t="t" r="r" b="b"/>
              <a:pathLst>
                <a:path w="25503" h="3453" extrusionOk="0">
                  <a:moveTo>
                    <a:pt x="25146" y="0"/>
                  </a:moveTo>
                  <a:cubicBezTo>
                    <a:pt x="24961" y="0"/>
                    <a:pt x="24847" y="57"/>
                    <a:pt x="24790" y="172"/>
                  </a:cubicBezTo>
                  <a:lnTo>
                    <a:pt x="16175" y="172"/>
                  </a:lnTo>
                  <a:lnTo>
                    <a:pt x="13493" y="2853"/>
                  </a:lnTo>
                  <a:lnTo>
                    <a:pt x="13493" y="243"/>
                  </a:lnTo>
                  <a:lnTo>
                    <a:pt x="1" y="243"/>
                  </a:lnTo>
                  <a:lnTo>
                    <a:pt x="1" y="471"/>
                  </a:lnTo>
                  <a:lnTo>
                    <a:pt x="13251" y="471"/>
                  </a:lnTo>
                  <a:lnTo>
                    <a:pt x="13251" y="3452"/>
                  </a:lnTo>
                  <a:lnTo>
                    <a:pt x="16289" y="414"/>
                  </a:lnTo>
                  <a:lnTo>
                    <a:pt x="24790" y="414"/>
                  </a:lnTo>
                  <a:cubicBezTo>
                    <a:pt x="24847" y="599"/>
                    <a:pt x="24961" y="714"/>
                    <a:pt x="25146" y="714"/>
                  </a:cubicBezTo>
                  <a:cubicBezTo>
                    <a:pt x="25374" y="714"/>
                    <a:pt x="25503" y="528"/>
                    <a:pt x="25503" y="357"/>
                  </a:cubicBezTo>
                  <a:cubicBezTo>
                    <a:pt x="25503" y="114"/>
                    <a:pt x="25374" y="0"/>
                    <a:pt x="2514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6"/>
            <p:cNvSpPr/>
            <p:nvPr/>
          </p:nvSpPr>
          <p:spPr>
            <a:xfrm rot="-5400000">
              <a:off x="486982" y="3518809"/>
              <a:ext cx="1398445" cy="186169"/>
            </a:xfrm>
            <a:custGeom>
              <a:avLst/>
              <a:gdLst/>
              <a:ahLst/>
              <a:cxnLst/>
              <a:rect l="l" t="t" r="r" b="b"/>
              <a:pathLst>
                <a:path w="32150" h="4280" extrusionOk="0">
                  <a:moveTo>
                    <a:pt x="1" y="0"/>
                  </a:moveTo>
                  <a:lnTo>
                    <a:pt x="1" y="243"/>
                  </a:lnTo>
                  <a:lnTo>
                    <a:pt x="11539" y="243"/>
                  </a:lnTo>
                  <a:lnTo>
                    <a:pt x="11539" y="4279"/>
                  </a:lnTo>
                  <a:lnTo>
                    <a:pt x="13137" y="4279"/>
                  </a:lnTo>
                  <a:lnTo>
                    <a:pt x="16460" y="956"/>
                  </a:lnTo>
                  <a:lnTo>
                    <a:pt x="31436" y="956"/>
                  </a:lnTo>
                  <a:cubicBezTo>
                    <a:pt x="31507" y="1070"/>
                    <a:pt x="31621" y="1127"/>
                    <a:pt x="31793" y="1127"/>
                  </a:cubicBezTo>
                  <a:cubicBezTo>
                    <a:pt x="31978" y="1127"/>
                    <a:pt x="32149" y="1013"/>
                    <a:pt x="32149" y="770"/>
                  </a:cubicBezTo>
                  <a:cubicBezTo>
                    <a:pt x="32149" y="599"/>
                    <a:pt x="31978" y="414"/>
                    <a:pt x="31793" y="414"/>
                  </a:cubicBezTo>
                  <a:cubicBezTo>
                    <a:pt x="31621" y="414"/>
                    <a:pt x="31436" y="528"/>
                    <a:pt x="31436" y="713"/>
                  </a:cubicBezTo>
                  <a:lnTo>
                    <a:pt x="16403" y="713"/>
                  </a:lnTo>
                  <a:lnTo>
                    <a:pt x="13023" y="4037"/>
                  </a:lnTo>
                  <a:lnTo>
                    <a:pt x="11768" y="4037"/>
                  </a:lnTo>
                  <a:lnTo>
                    <a:pt x="1176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6"/>
            <p:cNvSpPr/>
            <p:nvPr/>
          </p:nvSpPr>
          <p:spPr>
            <a:xfrm rot="-5400000">
              <a:off x="493507" y="3571876"/>
              <a:ext cx="1302881" cy="175599"/>
            </a:xfrm>
            <a:custGeom>
              <a:avLst/>
              <a:gdLst/>
              <a:ahLst/>
              <a:cxnLst/>
              <a:rect l="l" t="t" r="r" b="b"/>
              <a:pathLst>
                <a:path w="29953" h="4037" extrusionOk="0">
                  <a:moveTo>
                    <a:pt x="1" y="0"/>
                  </a:moveTo>
                  <a:lnTo>
                    <a:pt x="1" y="228"/>
                  </a:lnTo>
                  <a:lnTo>
                    <a:pt x="12310" y="228"/>
                  </a:lnTo>
                  <a:lnTo>
                    <a:pt x="12310" y="4036"/>
                  </a:lnTo>
                  <a:lnTo>
                    <a:pt x="13137" y="4036"/>
                  </a:lnTo>
                  <a:lnTo>
                    <a:pt x="16403" y="770"/>
                  </a:lnTo>
                  <a:lnTo>
                    <a:pt x="29183" y="770"/>
                  </a:lnTo>
                  <a:cubicBezTo>
                    <a:pt x="29240" y="941"/>
                    <a:pt x="29425" y="1070"/>
                    <a:pt x="29539" y="1070"/>
                  </a:cubicBezTo>
                  <a:cubicBezTo>
                    <a:pt x="29782" y="1070"/>
                    <a:pt x="29953" y="884"/>
                    <a:pt x="29953" y="642"/>
                  </a:cubicBezTo>
                  <a:cubicBezTo>
                    <a:pt x="29953" y="471"/>
                    <a:pt x="29782" y="285"/>
                    <a:pt x="29539" y="285"/>
                  </a:cubicBezTo>
                  <a:cubicBezTo>
                    <a:pt x="29425" y="285"/>
                    <a:pt x="29240" y="414"/>
                    <a:pt x="29183" y="528"/>
                  </a:cubicBezTo>
                  <a:lnTo>
                    <a:pt x="16289" y="528"/>
                  </a:lnTo>
                  <a:lnTo>
                    <a:pt x="13023" y="3794"/>
                  </a:lnTo>
                  <a:lnTo>
                    <a:pt x="12538" y="3794"/>
                  </a:lnTo>
                  <a:lnTo>
                    <a:pt x="1253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0558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7"/>
          <p:cNvSpPr txBox="1">
            <a:spLocks noGrp="1"/>
          </p:cNvSpPr>
          <p:nvPr>
            <p:ph type="subTitle" idx="1"/>
          </p:nvPr>
        </p:nvSpPr>
        <p:spPr>
          <a:xfrm>
            <a:off x="950833" y="1684500"/>
            <a:ext cx="10290400" cy="5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215" name="Google Shape;215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7559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21" name="Google Shape;221;p9"/>
          <p:cNvGrpSpPr/>
          <p:nvPr/>
        </p:nvGrpSpPr>
        <p:grpSpPr>
          <a:xfrm>
            <a:off x="344110" y="3076349"/>
            <a:ext cx="798997" cy="3781665"/>
            <a:chOff x="6333570" y="2751992"/>
            <a:chExt cx="328229" cy="1553513"/>
          </a:xfrm>
        </p:grpSpPr>
        <p:sp>
          <p:nvSpPr>
            <p:cNvPr id="222" name="Google Shape;222;p9"/>
            <p:cNvSpPr/>
            <p:nvPr/>
          </p:nvSpPr>
          <p:spPr>
            <a:xfrm rot="-5400000">
              <a:off x="6022147" y="3665853"/>
              <a:ext cx="1214755" cy="64550"/>
            </a:xfrm>
            <a:custGeom>
              <a:avLst/>
              <a:gdLst/>
              <a:ahLst/>
              <a:cxnLst/>
              <a:rect l="l" t="t" r="r" b="b"/>
              <a:pathLst>
                <a:path w="27927" h="1484" extrusionOk="0">
                  <a:moveTo>
                    <a:pt x="0" y="0"/>
                  </a:moveTo>
                  <a:lnTo>
                    <a:pt x="0" y="229"/>
                  </a:lnTo>
                  <a:lnTo>
                    <a:pt x="17943" y="229"/>
                  </a:lnTo>
                  <a:lnTo>
                    <a:pt x="18898" y="1241"/>
                  </a:lnTo>
                  <a:lnTo>
                    <a:pt x="27157" y="1241"/>
                  </a:lnTo>
                  <a:cubicBezTo>
                    <a:pt x="27214" y="1427"/>
                    <a:pt x="27385" y="1484"/>
                    <a:pt x="27513" y="1484"/>
                  </a:cubicBezTo>
                  <a:cubicBezTo>
                    <a:pt x="27741" y="1484"/>
                    <a:pt x="27927" y="1298"/>
                    <a:pt x="27927" y="1127"/>
                  </a:cubicBezTo>
                  <a:cubicBezTo>
                    <a:pt x="27927" y="885"/>
                    <a:pt x="27741" y="771"/>
                    <a:pt x="27513" y="771"/>
                  </a:cubicBezTo>
                  <a:cubicBezTo>
                    <a:pt x="27385" y="771"/>
                    <a:pt x="27214" y="828"/>
                    <a:pt x="27157" y="999"/>
                  </a:cubicBezTo>
                  <a:lnTo>
                    <a:pt x="19012" y="999"/>
                  </a:lnTo>
                  <a:lnTo>
                    <a:pt x="180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223;p9"/>
            <p:cNvSpPr/>
            <p:nvPr/>
          </p:nvSpPr>
          <p:spPr>
            <a:xfrm rot="-5400000">
              <a:off x="5843461" y="3619310"/>
              <a:ext cx="1279305" cy="93085"/>
            </a:xfrm>
            <a:custGeom>
              <a:avLst/>
              <a:gdLst/>
              <a:ahLst/>
              <a:cxnLst/>
              <a:rect l="l" t="t" r="r" b="b"/>
              <a:pathLst>
                <a:path w="29411" h="2140" extrusionOk="0">
                  <a:moveTo>
                    <a:pt x="28996" y="0"/>
                  </a:moveTo>
                  <a:cubicBezTo>
                    <a:pt x="28882" y="0"/>
                    <a:pt x="28697" y="57"/>
                    <a:pt x="28640" y="243"/>
                  </a:cubicBezTo>
                  <a:lnTo>
                    <a:pt x="20610" y="243"/>
                  </a:lnTo>
                  <a:lnTo>
                    <a:pt x="20610" y="1911"/>
                  </a:lnTo>
                  <a:lnTo>
                    <a:pt x="0" y="1911"/>
                  </a:lnTo>
                  <a:lnTo>
                    <a:pt x="0" y="2140"/>
                  </a:lnTo>
                  <a:lnTo>
                    <a:pt x="20852" y="2140"/>
                  </a:lnTo>
                  <a:lnTo>
                    <a:pt x="20852" y="485"/>
                  </a:lnTo>
                  <a:lnTo>
                    <a:pt x="28640" y="485"/>
                  </a:lnTo>
                  <a:cubicBezTo>
                    <a:pt x="28697" y="656"/>
                    <a:pt x="28882" y="713"/>
                    <a:pt x="28996" y="713"/>
                  </a:cubicBezTo>
                  <a:cubicBezTo>
                    <a:pt x="29239" y="713"/>
                    <a:pt x="29410" y="542"/>
                    <a:pt x="29410" y="357"/>
                  </a:cubicBezTo>
                  <a:cubicBezTo>
                    <a:pt x="29410" y="129"/>
                    <a:pt x="29239" y="0"/>
                    <a:pt x="2899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9"/>
            <p:cNvSpPr/>
            <p:nvPr/>
          </p:nvSpPr>
          <p:spPr>
            <a:xfrm rot="-5400000">
              <a:off x="5753204" y="3565025"/>
              <a:ext cx="1374825" cy="106134"/>
            </a:xfrm>
            <a:custGeom>
              <a:avLst/>
              <a:gdLst/>
              <a:ahLst/>
              <a:cxnLst/>
              <a:rect l="l" t="t" r="r" b="b"/>
              <a:pathLst>
                <a:path w="31607" h="2440" extrusionOk="0">
                  <a:moveTo>
                    <a:pt x="31193" y="1"/>
                  </a:moveTo>
                  <a:cubicBezTo>
                    <a:pt x="31079" y="1"/>
                    <a:pt x="30893" y="58"/>
                    <a:pt x="30836" y="243"/>
                  </a:cubicBezTo>
                  <a:lnTo>
                    <a:pt x="19426" y="243"/>
                  </a:lnTo>
                  <a:lnTo>
                    <a:pt x="19426" y="2197"/>
                  </a:lnTo>
                  <a:lnTo>
                    <a:pt x="0" y="2197"/>
                  </a:lnTo>
                  <a:lnTo>
                    <a:pt x="0" y="2439"/>
                  </a:lnTo>
                  <a:lnTo>
                    <a:pt x="19669" y="2439"/>
                  </a:lnTo>
                  <a:lnTo>
                    <a:pt x="19669" y="471"/>
                  </a:lnTo>
                  <a:lnTo>
                    <a:pt x="30836" y="471"/>
                  </a:lnTo>
                  <a:cubicBezTo>
                    <a:pt x="30893" y="657"/>
                    <a:pt x="31079" y="714"/>
                    <a:pt x="31193" y="714"/>
                  </a:cubicBezTo>
                  <a:cubicBezTo>
                    <a:pt x="31435" y="714"/>
                    <a:pt x="31607" y="542"/>
                    <a:pt x="31607" y="357"/>
                  </a:cubicBezTo>
                  <a:cubicBezTo>
                    <a:pt x="31607" y="115"/>
                    <a:pt x="31435" y="1"/>
                    <a:pt x="3119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9"/>
            <p:cNvSpPr/>
            <p:nvPr/>
          </p:nvSpPr>
          <p:spPr>
            <a:xfrm rot="-5400000">
              <a:off x="5618885" y="3466677"/>
              <a:ext cx="1553513" cy="124142"/>
            </a:xfrm>
            <a:custGeom>
              <a:avLst/>
              <a:gdLst/>
              <a:ahLst/>
              <a:cxnLst/>
              <a:rect l="l" t="t" r="r" b="b"/>
              <a:pathLst>
                <a:path w="35715" h="2854" extrusionOk="0">
                  <a:moveTo>
                    <a:pt x="35301" y="1"/>
                  </a:moveTo>
                  <a:cubicBezTo>
                    <a:pt x="35172" y="1"/>
                    <a:pt x="35001" y="58"/>
                    <a:pt x="34944" y="229"/>
                  </a:cubicBezTo>
                  <a:lnTo>
                    <a:pt x="18185" y="229"/>
                  </a:lnTo>
                  <a:lnTo>
                    <a:pt x="18185" y="2611"/>
                  </a:lnTo>
                  <a:lnTo>
                    <a:pt x="0" y="2611"/>
                  </a:lnTo>
                  <a:lnTo>
                    <a:pt x="0" y="2853"/>
                  </a:lnTo>
                  <a:lnTo>
                    <a:pt x="18413" y="2853"/>
                  </a:lnTo>
                  <a:lnTo>
                    <a:pt x="18413" y="471"/>
                  </a:lnTo>
                  <a:lnTo>
                    <a:pt x="34944" y="471"/>
                  </a:lnTo>
                  <a:cubicBezTo>
                    <a:pt x="35001" y="642"/>
                    <a:pt x="35172" y="714"/>
                    <a:pt x="35301" y="714"/>
                  </a:cubicBezTo>
                  <a:cubicBezTo>
                    <a:pt x="35529" y="714"/>
                    <a:pt x="35714" y="528"/>
                    <a:pt x="35714" y="357"/>
                  </a:cubicBezTo>
                  <a:cubicBezTo>
                    <a:pt x="35714" y="115"/>
                    <a:pt x="35529" y="1"/>
                    <a:pt x="3530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226;p9"/>
            <p:cNvSpPr/>
            <p:nvPr/>
          </p:nvSpPr>
          <p:spPr>
            <a:xfrm rot="-5400000">
              <a:off x="5858989" y="3544234"/>
              <a:ext cx="1460429" cy="62114"/>
            </a:xfrm>
            <a:custGeom>
              <a:avLst/>
              <a:gdLst/>
              <a:ahLst/>
              <a:cxnLst/>
              <a:rect l="l" t="t" r="r" b="b"/>
              <a:pathLst>
                <a:path w="33575" h="1428" extrusionOk="0">
                  <a:moveTo>
                    <a:pt x="0" y="1"/>
                  </a:moveTo>
                  <a:lnTo>
                    <a:pt x="0" y="243"/>
                  </a:lnTo>
                  <a:lnTo>
                    <a:pt x="18542" y="243"/>
                  </a:lnTo>
                  <a:lnTo>
                    <a:pt x="19483" y="1185"/>
                  </a:lnTo>
                  <a:lnTo>
                    <a:pt x="32862" y="1185"/>
                  </a:lnTo>
                  <a:cubicBezTo>
                    <a:pt x="32919" y="1313"/>
                    <a:pt x="33033" y="1427"/>
                    <a:pt x="33161" y="1427"/>
                  </a:cubicBezTo>
                  <a:cubicBezTo>
                    <a:pt x="33389" y="1427"/>
                    <a:pt x="33575" y="1256"/>
                    <a:pt x="33575" y="1013"/>
                  </a:cubicBezTo>
                  <a:cubicBezTo>
                    <a:pt x="33575" y="828"/>
                    <a:pt x="33389" y="657"/>
                    <a:pt x="33161" y="657"/>
                  </a:cubicBezTo>
                  <a:cubicBezTo>
                    <a:pt x="32976" y="657"/>
                    <a:pt x="32862" y="771"/>
                    <a:pt x="32805" y="956"/>
                  </a:cubicBezTo>
                  <a:lnTo>
                    <a:pt x="19612" y="956"/>
                  </a:lnTo>
                  <a:lnTo>
                    <a:pt x="18599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11071686" y="-1"/>
            <a:ext cx="956132" cy="3346692"/>
            <a:chOff x="7780935" y="2930680"/>
            <a:chExt cx="392780" cy="1374825"/>
          </a:xfrm>
        </p:grpSpPr>
        <p:sp>
          <p:nvSpPr>
            <p:cNvPr id="228" name="Google Shape;228;p9"/>
            <p:cNvSpPr/>
            <p:nvPr/>
          </p:nvSpPr>
          <p:spPr>
            <a:xfrm rot="-5400000">
              <a:off x="7866274" y="3998065"/>
              <a:ext cx="449808" cy="165073"/>
            </a:xfrm>
            <a:custGeom>
              <a:avLst/>
              <a:gdLst/>
              <a:ahLst/>
              <a:cxnLst/>
              <a:rect l="l" t="t" r="r" b="b"/>
              <a:pathLst>
                <a:path w="10341" h="3795" extrusionOk="0">
                  <a:moveTo>
                    <a:pt x="0" y="0"/>
                  </a:moveTo>
                  <a:lnTo>
                    <a:pt x="0" y="229"/>
                  </a:lnTo>
                  <a:lnTo>
                    <a:pt x="9856" y="229"/>
                  </a:lnTo>
                  <a:lnTo>
                    <a:pt x="9856" y="3081"/>
                  </a:lnTo>
                  <a:cubicBezTo>
                    <a:pt x="9685" y="3081"/>
                    <a:pt x="9556" y="3267"/>
                    <a:pt x="9556" y="3438"/>
                  </a:cubicBezTo>
                  <a:cubicBezTo>
                    <a:pt x="9556" y="3623"/>
                    <a:pt x="9742" y="3794"/>
                    <a:pt x="9984" y="3794"/>
                  </a:cubicBezTo>
                  <a:cubicBezTo>
                    <a:pt x="10155" y="3794"/>
                    <a:pt x="10341" y="3623"/>
                    <a:pt x="10341" y="3438"/>
                  </a:cubicBezTo>
                  <a:cubicBezTo>
                    <a:pt x="10341" y="3267"/>
                    <a:pt x="10212" y="3081"/>
                    <a:pt x="10098" y="3081"/>
                  </a:cubicBezTo>
                  <a:lnTo>
                    <a:pt x="1009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9"/>
            <p:cNvSpPr/>
            <p:nvPr/>
          </p:nvSpPr>
          <p:spPr>
            <a:xfrm rot="-5400000">
              <a:off x="7822212" y="3954002"/>
              <a:ext cx="498829" cy="204177"/>
            </a:xfrm>
            <a:custGeom>
              <a:avLst/>
              <a:gdLst/>
              <a:ahLst/>
              <a:cxnLst/>
              <a:rect l="l" t="t" r="r" b="b"/>
              <a:pathLst>
                <a:path w="11468" h="4694" extrusionOk="0">
                  <a:moveTo>
                    <a:pt x="0" y="1"/>
                  </a:moveTo>
                  <a:lnTo>
                    <a:pt x="0" y="243"/>
                  </a:lnTo>
                  <a:lnTo>
                    <a:pt x="10925" y="243"/>
                  </a:lnTo>
                  <a:lnTo>
                    <a:pt x="10925" y="3980"/>
                  </a:lnTo>
                  <a:cubicBezTo>
                    <a:pt x="10811" y="3980"/>
                    <a:pt x="10697" y="4166"/>
                    <a:pt x="10697" y="4337"/>
                  </a:cubicBezTo>
                  <a:cubicBezTo>
                    <a:pt x="10697" y="4522"/>
                    <a:pt x="10868" y="4693"/>
                    <a:pt x="11054" y="4693"/>
                  </a:cubicBezTo>
                  <a:cubicBezTo>
                    <a:pt x="11282" y="4693"/>
                    <a:pt x="11467" y="4522"/>
                    <a:pt x="11467" y="4337"/>
                  </a:cubicBezTo>
                  <a:cubicBezTo>
                    <a:pt x="11467" y="4166"/>
                    <a:pt x="11339" y="3980"/>
                    <a:pt x="11168" y="3980"/>
                  </a:cubicBezTo>
                  <a:lnTo>
                    <a:pt x="1116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9"/>
            <p:cNvSpPr/>
            <p:nvPr/>
          </p:nvSpPr>
          <p:spPr>
            <a:xfrm rot="-5400000">
              <a:off x="7418033" y="3559740"/>
              <a:ext cx="1266256" cy="225274"/>
            </a:xfrm>
            <a:custGeom>
              <a:avLst/>
              <a:gdLst/>
              <a:ahLst/>
              <a:cxnLst/>
              <a:rect l="l" t="t" r="r" b="b"/>
              <a:pathLst>
                <a:path w="29111" h="5179" extrusionOk="0">
                  <a:moveTo>
                    <a:pt x="0" y="1"/>
                  </a:moveTo>
                  <a:lnTo>
                    <a:pt x="0" y="243"/>
                  </a:lnTo>
                  <a:lnTo>
                    <a:pt x="11995" y="243"/>
                  </a:lnTo>
                  <a:lnTo>
                    <a:pt x="11995" y="5178"/>
                  </a:lnTo>
                  <a:lnTo>
                    <a:pt x="16631" y="5178"/>
                  </a:lnTo>
                  <a:lnTo>
                    <a:pt x="20909" y="828"/>
                  </a:lnTo>
                  <a:lnTo>
                    <a:pt x="28340" y="828"/>
                  </a:lnTo>
                  <a:cubicBezTo>
                    <a:pt x="28397" y="1013"/>
                    <a:pt x="28526" y="1127"/>
                    <a:pt x="28697" y="1127"/>
                  </a:cubicBezTo>
                  <a:cubicBezTo>
                    <a:pt x="28939" y="1127"/>
                    <a:pt x="29111" y="956"/>
                    <a:pt x="29111" y="714"/>
                  </a:cubicBezTo>
                  <a:cubicBezTo>
                    <a:pt x="29111" y="543"/>
                    <a:pt x="28939" y="357"/>
                    <a:pt x="28697" y="357"/>
                  </a:cubicBezTo>
                  <a:cubicBezTo>
                    <a:pt x="28583" y="357"/>
                    <a:pt x="28397" y="471"/>
                    <a:pt x="28340" y="600"/>
                  </a:cubicBezTo>
                  <a:lnTo>
                    <a:pt x="20852" y="600"/>
                  </a:lnTo>
                  <a:lnTo>
                    <a:pt x="16516" y="4936"/>
                  </a:lnTo>
                  <a:lnTo>
                    <a:pt x="12238" y="4936"/>
                  </a:lnTo>
                  <a:lnTo>
                    <a:pt x="122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231;p9"/>
            <p:cNvSpPr/>
            <p:nvPr/>
          </p:nvSpPr>
          <p:spPr>
            <a:xfrm rot="-5400000">
              <a:off x="7317206" y="3505455"/>
              <a:ext cx="1374825" cy="225274"/>
            </a:xfrm>
            <a:custGeom>
              <a:avLst/>
              <a:gdLst/>
              <a:ahLst/>
              <a:cxnLst/>
              <a:rect l="l" t="t" r="r" b="b"/>
              <a:pathLst>
                <a:path w="31607" h="5179" extrusionOk="0">
                  <a:moveTo>
                    <a:pt x="0" y="1"/>
                  </a:moveTo>
                  <a:lnTo>
                    <a:pt x="0" y="243"/>
                  </a:lnTo>
                  <a:lnTo>
                    <a:pt x="13065" y="243"/>
                  </a:lnTo>
                  <a:lnTo>
                    <a:pt x="13065" y="5178"/>
                  </a:lnTo>
                  <a:lnTo>
                    <a:pt x="15917" y="5178"/>
                  </a:lnTo>
                  <a:lnTo>
                    <a:pt x="20382" y="714"/>
                  </a:lnTo>
                  <a:lnTo>
                    <a:pt x="30836" y="714"/>
                  </a:lnTo>
                  <a:cubicBezTo>
                    <a:pt x="30893" y="900"/>
                    <a:pt x="31022" y="1014"/>
                    <a:pt x="31193" y="1014"/>
                  </a:cubicBezTo>
                  <a:cubicBezTo>
                    <a:pt x="31435" y="1014"/>
                    <a:pt x="31607" y="828"/>
                    <a:pt x="31607" y="600"/>
                  </a:cubicBezTo>
                  <a:cubicBezTo>
                    <a:pt x="31607" y="415"/>
                    <a:pt x="31435" y="243"/>
                    <a:pt x="31193" y="243"/>
                  </a:cubicBezTo>
                  <a:cubicBezTo>
                    <a:pt x="31079" y="243"/>
                    <a:pt x="30893" y="358"/>
                    <a:pt x="30836" y="472"/>
                  </a:cubicBezTo>
                  <a:lnTo>
                    <a:pt x="20253" y="472"/>
                  </a:lnTo>
                  <a:lnTo>
                    <a:pt x="15803" y="4936"/>
                  </a:lnTo>
                  <a:lnTo>
                    <a:pt x="13307" y="4936"/>
                  </a:lnTo>
                  <a:lnTo>
                    <a:pt x="1330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232;p9"/>
            <p:cNvSpPr/>
            <p:nvPr/>
          </p:nvSpPr>
          <p:spPr>
            <a:xfrm rot="-5400000">
              <a:off x="7374298" y="3624573"/>
              <a:ext cx="1144680" cy="217183"/>
            </a:xfrm>
            <a:custGeom>
              <a:avLst/>
              <a:gdLst/>
              <a:ahLst/>
              <a:cxnLst/>
              <a:rect l="l" t="t" r="r" b="b"/>
              <a:pathLst>
                <a:path w="26316" h="4993" extrusionOk="0">
                  <a:moveTo>
                    <a:pt x="25901" y="0"/>
                  </a:moveTo>
                  <a:cubicBezTo>
                    <a:pt x="25730" y="0"/>
                    <a:pt x="25602" y="114"/>
                    <a:pt x="25545" y="228"/>
                  </a:cubicBezTo>
                  <a:lnTo>
                    <a:pt x="20253" y="228"/>
                  </a:lnTo>
                  <a:lnTo>
                    <a:pt x="15689" y="4750"/>
                  </a:lnTo>
                  <a:lnTo>
                    <a:pt x="14491" y="4750"/>
                  </a:lnTo>
                  <a:lnTo>
                    <a:pt x="14491" y="171"/>
                  </a:lnTo>
                  <a:lnTo>
                    <a:pt x="0" y="171"/>
                  </a:lnTo>
                  <a:lnTo>
                    <a:pt x="0" y="414"/>
                  </a:lnTo>
                  <a:lnTo>
                    <a:pt x="14263" y="414"/>
                  </a:lnTo>
                  <a:lnTo>
                    <a:pt x="14263" y="4992"/>
                  </a:lnTo>
                  <a:lnTo>
                    <a:pt x="15803" y="4992"/>
                  </a:lnTo>
                  <a:lnTo>
                    <a:pt x="20325" y="471"/>
                  </a:lnTo>
                  <a:lnTo>
                    <a:pt x="25545" y="471"/>
                  </a:lnTo>
                  <a:cubicBezTo>
                    <a:pt x="25602" y="642"/>
                    <a:pt x="25787" y="713"/>
                    <a:pt x="25901" y="713"/>
                  </a:cubicBezTo>
                  <a:cubicBezTo>
                    <a:pt x="26144" y="713"/>
                    <a:pt x="26315" y="585"/>
                    <a:pt x="26315" y="357"/>
                  </a:cubicBezTo>
                  <a:cubicBezTo>
                    <a:pt x="26315" y="171"/>
                    <a:pt x="26144" y="0"/>
                    <a:pt x="2590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9"/>
            <p:cNvSpPr/>
            <p:nvPr/>
          </p:nvSpPr>
          <p:spPr>
            <a:xfrm rot="-5400000">
              <a:off x="7256398" y="3576791"/>
              <a:ext cx="1253250" cy="204177"/>
            </a:xfrm>
            <a:custGeom>
              <a:avLst/>
              <a:gdLst/>
              <a:ahLst/>
              <a:cxnLst/>
              <a:rect l="l" t="t" r="r" b="b"/>
              <a:pathLst>
                <a:path w="28812" h="4694" extrusionOk="0">
                  <a:moveTo>
                    <a:pt x="28397" y="1"/>
                  </a:moveTo>
                  <a:cubicBezTo>
                    <a:pt x="28283" y="1"/>
                    <a:pt x="28098" y="115"/>
                    <a:pt x="28041" y="243"/>
                  </a:cubicBezTo>
                  <a:lnTo>
                    <a:pt x="19540" y="243"/>
                  </a:lnTo>
                  <a:lnTo>
                    <a:pt x="15618" y="4166"/>
                  </a:lnTo>
                  <a:lnTo>
                    <a:pt x="15618" y="172"/>
                  </a:lnTo>
                  <a:lnTo>
                    <a:pt x="0" y="172"/>
                  </a:lnTo>
                  <a:lnTo>
                    <a:pt x="0" y="415"/>
                  </a:lnTo>
                  <a:lnTo>
                    <a:pt x="15390" y="415"/>
                  </a:lnTo>
                  <a:lnTo>
                    <a:pt x="15390" y="4693"/>
                  </a:lnTo>
                  <a:lnTo>
                    <a:pt x="19669" y="472"/>
                  </a:lnTo>
                  <a:lnTo>
                    <a:pt x="28041" y="472"/>
                  </a:lnTo>
                  <a:cubicBezTo>
                    <a:pt x="28098" y="657"/>
                    <a:pt x="28226" y="771"/>
                    <a:pt x="28397" y="771"/>
                  </a:cubicBezTo>
                  <a:cubicBezTo>
                    <a:pt x="28640" y="771"/>
                    <a:pt x="28811" y="600"/>
                    <a:pt x="28811" y="357"/>
                  </a:cubicBezTo>
                  <a:cubicBezTo>
                    <a:pt x="28811" y="172"/>
                    <a:pt x="28640" y="1"/>
                    <a:pt x="2839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4" name="Google Shape;234;p9"/>
          <p:cNvSpPr txBox="1">
            <a:spLocks noGrp="1"/>
          </p:cNvSpPr>
          <p:nvPr>
            <p:ph type="title"/>
          </p:nvPr>
        </p:nvSpPr>
        <p:spPr>
          <a:xfrm>
            <a:off x="1699400" y="1455033"/>
            <a:ext cx="4276400" cy="211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9"/>
          <p:cNvSpPr txBox="1">
            <a:spLocks noGrp="1"/>
          </p:cNvSpPr>
          <p:nvPr>
            <p:ph type="subTitle" idx="1"/>
          </p:nvPr>
        </p:nvSpPr>
        <p:spPr>
          <a:xfrm>
            <a:off x="1699400" y="3574133"/>
            <a:ext cx="4276400" cy="19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236" name="Google Shape;236;p9"/>
          <p:cNvSpPr>
            <a:spLocks noGrp="1"/>
          </p:cNvSpPr>
          <p:nvPr>
            <p:ph type="pic" idx="2"/>
          </p:nvPr>
        </p:nvSpPr>
        <p:spPr>
          <a:xfrm>
            <a:off x="6860033" y="802600"/>
            <a:ext cx="4033600" cy="5252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07492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239" name="Google Shape;239;p10"/>
          <p:cNvSpPr txBox="1">
            <a:spLocks noGrp="1"/>
          </p:cNvSpPr>
          <p:nvPr>
            <p:ph type="title"/>
          </p:nvPr>
        </p:nvSpPr>
        <p:spPr>
          <a:xfrm>
            <a:off x="960000" y="5149400"/>
            <a:ext cx="10272000" cy="763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8849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0D71-5296-4BD9-8AE9-C5FD0C088D9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2315-E9A1-44A6-856C-318AFE22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21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2" name="Google Shape;242;p11"/>
          <p:cNvGrpSpPr/>
          <p:nvPr/>
        </p:nvGrpSpPr>
        <p:grpSpPr>
          <a:xfrm>
            <a:off x="9092265" y="5429974"/>
            <a:ext cx="674851" cy="2930557"/>
            <a:chOff x="4792514" y="2979701"/>
            <a:chExt cx="305307" cy="1325804"/>
          </a:xfrm>
        </p:grpSpPr>
        <p:sp>
          <p:nvSpPr>
            <p:cNvPr id="243" name="Google Shape;243;p11"/>
            <p:cNvSpPr/>
            <p:nvPr/>
          </p:nvSpPr>
          <p:spPr>
            <a:xfrm rot="-5400000">
              <a:off x="4409125" y="3616809"/>
              <a:ext cx="1266256" cy="111136"/>
            </a:xfrm>
            <a:custGeom>
              <a:avLst/>
              <a:gdLst/>
              <a:ahLst/>
              <a:cxnLst/>
              <a:rect l="l" t="t" r="r" b="b"/>
              <a:pathLst>
                <a:path w="29111" h="2555" extrusionOk="0">
                  <a:moveTo>
                    <a:pt x="0" y="1"/>
                  </a:moveTo>
                  <a:lnTo>
                    <a:pt x="0" y="229"/>
                  </a:lnTo>
                  <a:lnTo>
                    <a:pt x="15803" y="229"/>
                  </a:lnTo>
                  <a:lnTo>
                    <a:pt x="18114" y="2554"/>
                  </a:lnTo>
                  <a:lnTo>
                    <a:pt x="23462" y="2554"/>
                  </a:lnTo>
                  <a:lnTo>
                    <a:pt x="24775" y="1185"/>
                  </a:lnTo>
                  <a:lnTo>
                    <a:pt x="28397" y="1185"/>
                  </a:lnTo>
                  <a:cubicBezTo>
                    <a:pt x="28397" y="1370"/>
                    <a:pt x="28583" y="1484"/>
                    <a:pt x="28754" y="1484"/>
                  </a:cubicBezTo>
                  <a:cubicBezTo>
                    <a:pt x="28939" y="1484"/>
                    <a:pt x="29111" y="1299"/>
                    <a:pt x="29111" y="1128"/>
                  </a:cubicBezTo>
                  <a:cubicBezTo>
                    <a:pt x="29111" y="885"/>
                    <a:pt x="28939" y="714"/>
                    <a:pt x="28754" y="714"/>
                  </a:cubicBezTo>
                  <a:cubicBezTo>
                    <a:pt x="28583" y="714"/>
                    <a:pt x="28454" y="828"/>
                    <a:pt x="28397" y="942"/>
                  </a:cubicBezTo>
                  <a:lnTo>
                    <a:pt x="24718" y="942"/>
                  </a:lnTo>
                  <a:lnTo>
                    <a:pt x="23405" y="2312"/>
                  </a:lnTo>
                  <a:lnTo>
                    <a:pt x="18242" y="2312"/>
                  </a:lnTo>
                  <a:lnTo>
                    <a:pt x="1591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11"/>
            <p:cNvSpPr/>
            <p:nvPr/>
          </p:nvSpPr>
          <p:spPr>
            <a:xfrm rot="-5400000">
              <a:off x="4335310" y="3589536"/>
              <a:ext cx="1325804" cy="106134"/>
            </a:xfrm>
            <a:custGeom>
              <a:avLst/>
              <a:gdLst/>
              <a:ahLst/>
              <a:cxnLst/>
              <a:rect l="l" t="t" r="r" b="b"/>
              <a:pathLst>
                <a:path w="30480" h="2440" extrusionOk="0">
                  <a:moveTo>
                    <a:pt x="0" y="0"/>
                  </a:moveTo>
                  <a:lnTo>
                    <a:pt x="0" y="243"/>
                  </a:lnTo>
                  <a:lnTo>
                    <a:pt x="16459" y="243"/>
                  </a:lnTo>
                  <a:lnTo>
                    <a:pt x="18656" y="2439"/>
                  </a:lnTo>
                  <a:lnTo>
                    <a:pt x="22878" y="2439"/>
                  </a:lnTo>
                  <a:lnTo>
                    <a:pt x="24361" y="899"/>
                  </a:lnTo>
                  <a:lnTo>
                    <a:pt x="29767" y="899"/>
                  </a:lnTo>
                  <a:cubicBezTo>
                    <a:pt x="29824" y="1013"/>
                    <a:pt x="29952" y="1127"/>
                    <a:pt x="30066" y="1127"/>
                  </a:cubicBezTo>
                  <a:cubicBezTo>
                    <a:pt x="30309" y="1127"/>
                    <a:pt x="30480" y="956"/>
                    <a:pt x="30480" y="771"/>
                  </a:cubicBezTo>
                  <a:cubicBezTo>
                    <a:pt x="30480" y="542"/>
                    <a:pt x="30309" y="357"/>
                    <a:pt x="30066" y="357"/>
                  </a:cubicBezTo>
                  <a:cubicBezTo>
                    <a:pt x="29881" y="357"/>
                    <a:pt x="29767" y="471"/>
                    <a:pt x="29710" y="656"/>
                  </a:cubicBezTo>
                  <a:lnTo>
                    <a:pt x="24247" y="656"/>
                  </a:lnTo>
                  <a:lnTo>
                    <a:pt x="22749" y="2197"/>
                  </a:lnTo>
                  <a:lnTo>
                    <a:pt x="18770" y="2197"/>
                  </a:lnTo>
                  <a:lnTo>
                    <a:pt x="1657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245;p11"/>
            <p:cNvSpPr/>
            <p:nvPr/>
          </p:nvSpPr>
          <p:spPr>
            <a:xfrm rot="-5400000">
              <a:off x="4348012" y="3656827"/>
              <a:ext cx="1196790" cy="100566"/>
            </a:xfrm>
            <a:custGeom>
              <a:avLst/>
              <a:gdLst/>
              <a:ahLst/>
              <a:cxnLst/>
              <a:rect l="l" t="t" r="r" b="b"/>
              <a:pathLst>
                <a:path w="27514" h="2312" extrusionOk="0">
                  <a:moveTo>
                    <a:pt x="27157" y="1"/>
                  </a:moveTo>
                  <a:cubicBezTo>
                    <a:pt x="26971" y="1"/>
                    <a:pt x="26857" y="115"/>
                    <a:pt x="26800" y="300"/>
                  </a:cubicBezTo>
                  <a:lnTo>
                    <a:pt x="23890" y="300"/>
                  </a:lnTo>
                  <a:lnTo>
                    <a:pt x="22165" y="2083"/>
                  </a:lnTo>
                  <a:lnTo>
                    <a:pt x="19612" y="2083"/>
                  </a:lnTo>
                  <a:lnTo>
                    <a:pt x="17643" y="115"/>
                  </a:lnTo>
                  <a:lnTo>
                    <a:pt x="0" y="115"/>
                  </a:lnTo>
                  <a:lnTo>
                    <a:pt x="0" y="357"/>
                  </a:lnTo>
                  <a:lnTo>
                    <a:pt x="17586" y="357"/>
                  </a:lnTo>
                  <a:lnTo>
                    <a:pt x="19483" y="2311"/>
                  </a:lnTo>
                  <a:lnTo>
                    <a:pt x="22222" y="2311"/>
                  </a:lnTo>
                  <a:lnTo>
                    <a:pt x="24004" y="528"/>
                  </a:lnTo>
                  <a:lnTo>
                    <a:pt x="26800" y="528"/>
                  </a:lnTo>
                  <a:cubicBezTo>
                    <a:pt x="26857" y="657"/>
                    <a:pt x="26971" y="771"/>
                    <a:pt x="27157" y="771"/>
                  </a:cubicBezTo>
                  <a:cubicBezTo>
                    <a:pt x="27385" y="771"/>
                    <a:pt x="27513" y="600"/>
                    <a:pt x="27513" y="414"/>
                  </a:cubicBezTo>
                  <a:cubicBezTo>
                    <a:pt x="27513" y="172"/>
                    <a:pt x="27385" y="1"/>
                    <a:pt x="2715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246;p11"/>
            <p:cNvSpPr/>
            <p:nvPr/>
          </p:nvSpPr>
          <p:spPr>
            <a:xfrm rot="-5400000">
              <a:off x="4316977" y="3695300"/>
              <a:ext cx="1119234" cy="101175"/>
            </a:xfrm>
            <a:custGeom>
              <a:avLst/>
              <a:gdLst/>
              <a:ahLst/>
              <a:cxnLst/>
              <a:rect l="l" t="t" r="r" b="b"/>
              <a:pathLst>
                <a:path w="25731" h="2326" extrusionOk="0">
                  <a:moveTo>
                    <a:pt x="25374" y="1"/>
                  </a:moveTo>
                  <a:cubicBezTo>
                    <a:pt x="25188" y="1"/>
                    <a:pt x="25074" y="129"/>
                    <a:pt x="25017" y="300"/>
                  </a:cubicBezTo>
                  <a:lnTo>
                    <a:pt x="23947" y="300"/>
                  </a:lnTo>
                  <a:lnTo>
                    <a:pt x="22165" y="2083"/>
                  </a:lnTo>
                  <a:lnTo>
                    <a:pt x="20382" y="2083"/>
                  </a:lnTo>
                  <a:lnTo>
                    <a:pt x="18955" y="657"/>
                  </a:lnTo>
                  <a:lnTo>
                    <a:pt x="0" y="657"/>
                  </a:lnTo>
                  <a:lnTo>
                    <a:pt x="0" y="899"/>
                  </a:lnTo>
                  <a:lnTo>
                    <a:pt x="18827" y="899"/>
                  </a:lnTo>
                  <a:lnTo>
                    <a:pt x="20253" y="2326"/>
                  </a:lnTo>
                  <a:lnTo>
                    <a:pt x="22222" y="2326"/>
                  </a:lnTo>
                  <a:lnTo>
                    <a:pt x="24062" y="543"/>
                  </a:lnTo>
                  <a:lnTo>
                    <a:pt x="25017" y="543"/>
                  </a:lnTo>
                  <a:cubicBezTo>
                    <a:pt x="25074" y="657"/>
                    <a:pt x="25188" y="785"/>
                    <a:pt x="25374" y="785"/>
                  </a:cubicBezTo>
                  <a:cubicBezTo>
                    <a:pt x="25545" y="785"/>
                    <a:pt x="25730" y="600"/>
                    <a:pt x="25730" y="429"/>
                  </a:cubicBezTo>
                  <a:cubicBezTo>
                    <a:pt x="25730" y="186"/>
                    <a:pt x="25545" y="1"/>
                    <a:pt x="253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11"/>
            <p:cNvSpPr/>
            <p:nvPr/>
          </p:nvSpPr>
          <p:spPr>
            <a:xfrm rot="-5400000">
              <a:off x="4328765" y="3810699"/>
              <a:ext cx="958554" cy="31057"/>
            </a:xfrm>
            <a:custGeom>
              <a:avLst/>
              <a:gdLst/>
              <a:ahLst/>
              <a:cxnLst/>
              <a:rect l="l" t="t" r="r" b="b"/>
              <a:pathLst>
                <a:path w="22037" h="714" extrusionOk="0">
                  <a:moveTo>
                    <a:pt x="21623" y="1"/>
                  </a:moveTo>
                  <a:cubicBezTo>
                    <a:pt x="21508" y="1"/>
                    <a:pt x="21323" y="58"/>
                    <a:pt x="21266" y="243"/>
                  </a:cubicBezTo>
                  <a:lnTo>
                    <a:pt x="0" y="243"/>
                  </a:lnTo>
                  <a:lnTo>
                    <a:pt x="0" y="486"/>
                  </a:lnTo>
                  <a:lnTo>
                    <a:pt x="21266" y="486"/>
                  </a:lnTo>
                  <a:cubicBezTo>
                    <a:pt x="21323" y="657"/>
                    <a:pt x="21508" y="714"/>
                    <a:pt x="21623" y="714"/>
                  </a:cubicBezTo>
                  <a:cubicBezTo>
                    <a:pt x="21865" y="714"/>
                    <a:pt x="22036" y="600"/>
                    <a:pt x="22036" y="357"/>
                  </a:cubicBezTo>
                  <a:cubicBezTo>
                    <a:pt x="22036" y="129"/>
                    <a:pt x="21865" y="1"/>
                    <a:pt x="2162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8" name="Google Shape;248;p11"/>
          <p:cNvGrpSpPr/>
          <p:nvPr/>
        </p:nvGrpSpPr>
        <p:grpSpPr>
          <a:xfrm>
            <a:off x="3740127" y="4537828"/>
            <a:ext cx="1057413" cy="3433885"/>
            <a:chOff x="6278982" y="2751992"/>
            <a:chExt cx="478381" cy="1553513"/>
          </a:xfrm>
        </p:grpSpPr>
        <p:sp>
          <p:nvSpPr>
            <p:cNvPr id="249" name="Google Shape;249;p11"/>
            <p:cNvSpPr/>
            <p:nvPr/>
          </p:nvSpPr>
          <p:spPr>
            <a:xfrm rot="-5400000">
              <a:off x="6192439" y="3740581"/>
              <a:ext cx="1059686" cy="70161"/>
            </a:xfrm>
            <a:custGeom>
              <a:avLst/>
              <a:gdLst/>
              <a:ahLst/>
              <a:cxnLst/>
              <a:rect l="l" t="t" r="r" b="b"/>
              <a:pathLst>
                <a:path w="24362" h="1613" extrusionOk="0">
                  <a:moveTo>
                    <a:pt x="0" y="0"/>
                  </a:moveTo>
                  <a:lnTo>
                    <a:pt x="0" y="243"/>
                  </a:lnTo>
                  <a:lnTo>
                    <a:pt x="15917" y="243"/>
                  </a:lnTo>
                  <a:lnTo>
                    <a:pt x="17173" y="1313"/>
                  </a:lnTo>
                  <a:lnTo>
                    <a:pt x="23648" y="1313"/>
                  </a:lnTo>
                  <a:cubicBezTo>
                    <a:pt x="23705" y="1498"/>
                    <a:pt x="23819" y="1612"/>
                    <a:pt x="24004" y="1612"/>
                  </a:cubicBezTo>
                  <a:cubicBezTo>
                    <a:pt x="24176" y="1612"/>
                    <a:pt x="24361" y="1427"/>
                    <a:pt x="24361" y="1199"/>
                  </a:cubicBezTo>
                  <a:cubicBezTo>
                    <a:pt x="24361" y="1013"/>
                    <a:pt x="24176" y="842"/>
                    <a:pt x="24004" y="842"/>
                  </a:cubicBezTo>
                  <a:cubicBezTo>
                    <a:pt x="23819" y="842"/>
                    <a:pt x="23705" y="956"/>
                    <a:pt x="23648" y="1070"/>
                  </a:cubicBezTo>
                  <a:lnTo>
                    <a:pt x="17230" y="1070"/>
                  </a:lnTo>
                  <a:lnTo>
                    <a:pt x="15975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11"/>
            <p:cNvSpPr/>
            <p:nvPr/>
          </p:nvSpPr>
          <p:spPr>
            <a:xfrm rot="-5400000">
              <a:off x="6010359" y="3607522"/>
              <a:ext cx="1325804" cy="70161"/>
            </a:xfrm>
            <a:custGeom>
              <a:avLst/>
              <a:gdLst/>
              <a:ahLst/>
              <a:cxnLst/>
              <a:rect l="l" t="t" r="r" b="b"/>
              <a:pathLst>
                <a:path w="30480" h="1613" extrusionOk="0">
                  <a:moveTo>
                    <a:pt x="0" y="1"/>
                  </a:moveTo>
                  <a:lnTo>
                    <a:pt x="0" y="243"/>
                  </a:lnTo>
                  <a:lnTo>
                    <a:pt x="17173" y="243"/>
                  </a:lnTo>
                  <a:lnTo>
                    <a:pt x="18242" y="1370"/>
                  </a:lnTo>
                  <a:lnTo>
                    <a:pt x="29710" y="1370"/>
                  </a:lnTo>
                  <a:cubicBezTo>
                    <a:pt x="29767" y="1484"/>
                    <a:pt x="29952" y="1612"/>
                    <a:pt x="30066" y="1612"/>
                  </a:cubicBezTo>
                  <a:cubicBezTo>
                    <a:pt x="30309" y="1612"/>
                    <a:pt x="30480" y="1427"/>
                    <a:pt x="30480" y="1256"/>
                  </a:cubicBezTo>
                  <a:cubicBezTo>
                    <a:pt x="30480" y="1013"/>
                    <a:pt x="30309" y="842"/>
                    <a:pt x="30066" y="842"/>
                  </a:cubicBezTo>
                  <a:cubicBezTo>
                    <a:pt x="29952" y="842"/>
                    <a:pt x="29767" y="956"/>
                    <a:pt x="29710" y="1127"/>
                  </a:cubicBezTo>
                  <a:lnTo>
                    <a:pt x="18356" y="1127"/>
                  </a:lnTo>
                  <a:lnTo>
                    <a:pt x="1723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11"/>
            <p:cNvSpPr/>
            <p:nvPr/>
          </p:nvSpPr>
          <p:spPr>
            <a:xfrm rot="-5400000">
              <a:off x="6022147" y="3665853"/>
              <a:ext cx="1214755" cy="64550"/>
            </a:xfrm>
            <a:custGeom>
              <a:avLst/>
              <a:gdLst/>
              <a:ahLst/>
              <a:cxnLst/>
              <a:rect l="l" t="t" r="r" b="b"/>
              <a:pathLst>
                <a:path w="27927" h="1484" extrusionOk="0">
                  <a:moveTo>
                    <a:pt x="0" y="0"/>
                  </a:moveTo>
                  <a:lnTo>
                    <a:pt x="0" y="229"/>
                  </a:lnTo>
                  <a:lnTo>
                    <a:pt x="17943" y="229"/>
                  </a:lnTo>
                  <a:lnTo>
                    <a:pt x="18898" y="1241"/>
                  </a:lnTo>
                  <a:lnTo>
                    <a:pt x="27157" y="1241"/>
                  </a:lnTo>
                  <a:cubicBezTo>
                    <a:pt x="27214" y="1427"/>
                    <a:pt x="27385" y="1484"/>
                    <a:pt x="27513" y="1484"/>
                  </a:cubicBezTo>
                  <a:cubicBezTo>
                    <a:pt x="27741" y="1484"/>
                    <a:pt x="27927" y="1298"/>
                    <a:pt x="27927" y="1127"/>
                  </a:cubicBezTo>
                  <a:cubicBezTo>
                    <a:pt x="27927" y="885"/>
                    <a:pt x="27741" y="771"/>
                    <a:pt x="27513" y="771"/>
                  </a:cubicBezTo>
                  <a:cubicBezTo>
                    <a:pt x="27385" y="771"/>
                    <a:pt x="27214" y="828"/>
                    <a:pt x="27157" y="999"/>
                  </a:cubicBezTo>
                  <a:lnTo>
                    <a:pt x="19012" y="999"/>
                  </a:lnTo>
                  <a:lnTo>
                    <a:pt x="180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11"/>
            <p:cNvSpPr/>
            <p:nvPr/>
          </p:nvSpPr>
          <p:spPr>
            <a:xfrm rot="-5400000">
              <a:off x="5843461" y="3619310"/>
              <a:ext cx="1279305" cy="93085"/>
            </a:xfrm>
            <a:custGeom>
              <a:avLst/>
              <a:gdLst/>
              <a:ahLst/>
              <a:cxnLst/>
              <a:rect l="l" t="t" r="r" b="b"/>
              <a:pathLst>
                <a:path w="29411" h="2140" extrusionOk="0">
                  <a:moveTo>
                    <a:pt x="28996" y="0"/>
                  </a:moveTo>
                  <a:cubicBezTo>
                    <a:pt x="28882" y="0"/>
                    <a:pt x="28697" y="57"/>
                    <a:pt x="28640" y="243"/>
                  </a:cubicBezTo>
                  <a:lnTo>
                    <a:pt x="20610" y="243"/>
                  </a:lnTo>
                  <a:lnTo>
                    <a:pt x="20610" y="1911"/>
                  </a:lnTo>
                  <a:lnTo>
                    <a:pt x="0" y="1911"/>
                  </a:lnTo>
                  <a:lnTo>
                    <a:pt x="0" y="2140"/>
                  </a:lnTo>
                  <a:lnTo>
                    <a:pt x="20852" y="2140"/>
                  </a:lnTo>
                  <a:lnTo>
                    <a:pt x="20852" y="485"/>
                  </a:lnTo>
                  <a:lnTo>
                    <a:pt x="28640" y="485"/>
                  </a:lnTo>
                  <a:cubicBezTo>
                    <a:pt x="28697" y="656"/>
                    <a:pt x="28882" y="713"/>
                    <a:pt x="28996" y="713"/>
                  </a:cubicBezTo>
                  <a:cubicBezTo>
                    <a:pt x="29239" y="713"/>
                    <a:pt x="29410" y="542"/>
                    <a:pt x="29410" y="357"/>
                  </a:cubicBezTo>
                  <a:cubicBezTo>
                    <a:pt x="29410" y="129"/>
                    <a:pt x="29239" y="0"/>
                    <a:pt x="2899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253;p11"/>
            <p:cNvSpPr/>
            <p:nvPr/>
          </p:nvSpPr>
          <p:spPr>
            <a:xfrm rot="-5400000">
              <a:off x="5753204" y="3565025"/>
              <a:ext cx="1374825" cy="106134"/>
            </a:xfrm>
            <a:custGeom>
              <a:avLst/>
              <a:gdLst/>
              <a:ahLst/>
              <a:cxnLst/>
              <a:rect l="l" t="t" r="r" b="b"/>
              <a:pathLst>
                <a:path w="31607" h="2440" extrusionOk="0">
                  <a:moveTo>
                    <a:pt x="31193" y="1"/>
                  </a:moveTo>
                  <a:cubicBezTo>
                    <a:pt x="31079" y="1"/>
                    <a:pt x="30893" y="58"/>
                    <a:pt x="30836" y="243"/>
                  </a:cubicBezTo>
                  <a:lnTo>
                    <a:pt x="19426" y="243"/>
                  </a:lnTo>
                  <a:lnTo>
                    <a:pt x="19426" y="2197"/>
                  </a:lnTo>
                  <a:lnTo>
                    <a:pt x="0" y="2197"/>
                  </a:lnTo>
                  <a:lnTo>
                    <a:pt x="0" y="2439"/>
                  </a:lnTo>
                  <a:lnTo>
                    <a:pt x="19669" y="2439"/>
                  </a:lnTo>
                  <a:lnTo>
                    <a:pt x="19669" y="471"/>
                  </a:lnTo>
                  <a:lnTo>
                    <a:pt x="30836" y="471"/>
                  </a:lnTo>
                  <a:cubicBezTo>
                    <a:pt x="30893" y="657"/>
                    <a:pt x="31079" y="714"/>
                    <a:pt x="31193" y="714"/>
                  </a:cubicBezTo>
                  <a:cubicBezTo>
                    <a:pt x="31435" y="714"/>
                    <a:pt x="31607" y="542"/>
                    <a:pt x="31607" y="357"/>
                  </a:cubicBezTo>
                  <a:cubicBezTo>
                    <a:pt x="31607" y="115"/>
                    <a:pt x="31435" y="1"/>
                    <a:pt x="3119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11"/>
            <p:cNvSpPr/>
            <p:nvPr/>
          </p:nvSpPr>
          <p:spPr>
            <a:xfrm rot="-5400000">
              <a:off x="5618885" y="3466677"/>
              <a:ext cx="1553513" cy="124142"/>
            </a:xfrm>
            <a:custGeom>
              <a:avLst/>
              <a:gdLst/>
              <a:ahLst/>
              <a:cxnLst/>
              <a:rect l="l" t="t" r="r" b="b"/>
              <a:pathLst>
                <a:path w="35715" h="2854" extrusionOk="0">
                  <a:moveTo>
                    <a:pt x="35301" y="1"/>
                  </a:moveTo>
                  <a:cubicBezTo>
                    <a:pt x="35172" y="1"/>
                    <a:pt x="35001" y="58"/>
                    <a:pt x="34944" y="229"/>
                  </a:cubicBezTo>
                  <a:lnTo>
                    <a:pt x="18185" y="229"/>
                  </a:lnTo>
                  <a:lnTo>
                    <a:pt x="18185" y="2611"/>
                  </a:lnTo>
                  <a:lnTo>
                    <a:pt x="0" y="2611"/>
                  </a:lnTo>
                  <a:lnTo>
                    <a:pt x="0" y="2853"/>
                  </a:lnTo>
                  <a:lnTo>
                    <a:pt x="18413" y="2853"/>
                  </a:lnTo>
                  <a:lnTo>
                    <a:pt x="18413" y="471"/>
                  </a:lnTo>
                  <a:lnTo>
                    <a:pt x="34944" y="471"/>
                  </a:lnTo>
                  <a:cubicBezTo>
                    <a:pt x="35001" y="642"/>
                    <a:pt x="35172" y="714"/>
                    <a:pt x="35301" y="714"/>
                  </a:cubicBezTo>
                  <a:cubicBezTo>
                    <a:pt x="35529" y="714"/>
                    <a:pt x="35714" y="528"/>
                    <a:pt x="35714" y="357"/>
                  </a:cubicBezTo>
                  <a:cubicBezTo>
                    <a:pt x="35714" y="115"/>
                    <a:pt x="35529" y="1"/>
                    <a:pt x="3530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11"/>
            <p:cNvSpPr/>
            <p:nvPr/>
          </p:nvSpPr>
          <p:spPr>
            <a:xfrm rot="-5400000">
              <a:off x="5790418" y="3674835"/>
              <a:ext cx="1119234" cy="142106"/>
            </a:xfrm>
            <a:custGeom>
              <a:avLst/>
              <a:gdLst/>
              <a:ahLst/>
              <a:cxnLst/>
              <a:rect l="l" t="t" r="r" b="b"/>
              <a:pathLst>
                <a:path w="25731" h="3267" extrusionOk="0">
                  <a:moveTo>
                    <a:pt x="25374" y="1"/>
                  </a:moveTo>
                  <a:cubicBezTo>
                    <a:pt x="25188" y="1"/>
                    <a:pt x="25074" y="115"/>
                    <a:pt x="25017" y="243"/>
                  </a:cubicBezTo>
                  <a:lnTo>
                    <a:pt x="17044" y="243"/>
                  </a:lnTo>
                  <a:lnTo>
                    <a:pt x="17044" y="3038"/>
                  </a:lnTo>
                  <a:lnTo>
                    <a:pt x="0" y="3038"/>
                  </a:lnTo>
                  <a:lnTo>
                    <a:pt x="0" y="3267"/>
                  </a:lnTo>
                  <a:lnTo>
                    <a:pt x="17287" y="3267"/>
                  </a:lnTo>
                  <a:lnTo>
                    <a:pt x="17287" y="471"/>
                  </a:lnTo>
                  <a:lnTo>
                    <a:pt x="25017" y="471"/>
                  </a:lnTo>
                  <a:cubicBezTo>
                    <a:pt x="25074" y="657"/>
                    <a:pt x="25188" y="771"/>
                    <a:pt x="25374" y="771"/>
                  </a:cubicBezTo>
                  <a:cubicBezTo>
                    <a:pt x="25545" y="771"/>
                    <a:pt x="25730" y="600"/>
                    <a:pt x="25730" y="357"/>
                  </a:cubicBezTo>
                  <a:cubicBezTo>
                    <a:pt x="25730" y="186"/>
                    <a:pt x="25545" y="1"/>
                    <a:pt x="253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11"/>
            <p:cNvSpPr/>
            <p:nvPr/>
          </p:nvSpPr>
          <p:spPr>
            <a:xfrm rot="-5400000">
              <a:off x="6430370" y="3978513"/>
              <a:ext cx="620405" cy="33580"/>
            </a:xfrm>
            <a:custGeom>
              <a:avLst/>
              <a:gdLst/>
              <a:ahLst/>
              <a:cxnLst/>
              <a:rect l="l" t="t" r="r" b="b"/>
              <a:pathLst>
                <a:path w="14263" h="772" extrusionOk="0">
                  <a:moveTo>
                    <a:pt x="13906" y="1"/>
                  </a:moveTo>
                  <a:cubicBezTo>
                    <a:pt x="13721" y="1"/>
                    <a:pt x="13607" y="115"/>
                    <a:pt x="13550" y="229"/>
                  </a:cubicBezTo>
                  <a:lnTo>
                    <a:pt x="0" y="229"/>
                  </a:lnTo>
                  <a:lnTo>
                    <a:pt x="0" y="472"/>
                  </a:lnTo>
                  <a:lnTo>
                    <a:pt x="13550" y="472"/>
                  </a:lnTo>
                  <a:cubicBezTo>
                    <a:pt x="13607" y="657"/>
                    <a:pt x="13721" y="771"/>
                    <a:pt x="13906" y="771"/>
                  </a:cubicBezTo>
                  <a:cubicBezTo>
                    <a:pt x="14078" y="771"/>
                    <a:pt x="14263" y="586"/>
                    <a:pt x="14263" y="358"/>
                  </a:cubicBezTo>
                  <a:cubicBezTo>
                    <a:pt x="14263" y="172"/>
                    <a:pt x="14078" y="1"/>
                    <a:pt x="1390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 rot="-5400000">
              <a:off x="5858989" y="3544234"/>
              <a:ext cx="1460429" cy="62114"/>
            </a:xfrm>
            <a:custGeom>
              <a:avLst/>
              <a:gdLst/>
              <a:ahLst/>
              <a:cxnLst/>
              <a:rect l="l" t="t" r="r" b="b"/>
              <a:pathLst>
                <a:path w="33575" h="1428" extrusionOk="0">
                  <a:moveTo>
                    <a:pt x="0" y="1"/>
                  </a:moveTo>
                  <a:lnTo>
                    <a:pt x="0" y="243"/>
                  </a:lnTo>
                  <a:lnTo>
                    <a:pt x="18542" y="243"/>
                  </a:lnTo>
                  <a:lnTo>
                    <a:pt x="19483" y="1185"/>
                  </a:lnTo>
                  <a:lnTo>
                    <a:pt x="32862" y="1185"/>
                  </a:lnTo>
                  <a:cubicBezTo>
                    <a:pt x="32919" y="1313"/>
                    <a:pt x="33033" y="1427"/>
                    <a:pt x="33161" y="1427"/>
                  </a:cubicBezTo>
                  <a:cubicBezTo>
                    <a:pt x="33389" y="1427"/>
                    <a:pt x="33575" y="1256"/>
                    <a:pt x="33575" y="1013"/>
                  </a:cubicBezTo>
                  <a:cubicBezTo>
                    <a:pt x="33575" y="828"/>
                    <a:pt x="33389" y="657"/>
                    <a:pt x="33161" y="657"/>
                  </a:cubicBezTo>
                  <a:cubicBezTo>
                    <a:pt x="32976" y="657"/>
                    <a:pt x="32862" y="771"/>
                    <a:pt x="32805" y="956"/>
                  </a:cubicBezTo>
                  <a:lnTo>
                    <a:pt x="19612" y="956"/>
                  </a:lnTo>
                  <a:lnTo>
                    <a:pt x="18599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58" name="Google Shape;258;p11"/>
          <p:cNvGrpSpPr/>
          <p:nvPr/>
        </p:nvGrpSpPr>
        <p:grpSpPr>
          <a:xfrm>
            <a:off x="2424868" y="4698296"/>
            <a:ext cx="1524973" cy="3273416"/>
            <a:chOff x="5452016" y="2824589"/>
            <a:chExt cx="689908" cy="1480916"/>
          </a:xfrm>
        </p:grpSpPr>
        <p:sp>
          <p:nvSpPr>
            <p:cNvPr id="259" name="Google Shape;259;p11"/>
            <p:cNvSpPr/>
            <p:nvPr/>
          </p:nvSpPr>
          <p:spPr>
            <a:xfrm rot="-5400000">
              <a:off x="5392462" y="3556043"/>
              <a:ext cx="1325804" cy="173120"/>
            </a:xfrm>
            <a:custGeom>
              <a:avLst/>
              <a:gdLst/>
              <a:ahLst/>
              <a:cxnLst/>
              <a:rect l="l" t="t" r="r" b="b"/>
              <a:pathLst>
                <a:path w="30480" h="3980" extrusionOk="0">
                  <a:moveTo>
                    <a:pt x="30066" y="0"/>
                  </a:moveTo>
                  <a:cubicBezTo>
                    <a:pt x="29952" y="0"/>
                    <a:pt x="29767" y="114"/>
                    <a:pt x="29710" y="300"/>
                  </a:cubicBezTo>
                  <a:lnTo>
                    <a:pt x="17829" y="300"/>
                  </a:lnTo>
                  <a:lnTo>
                    <a:pt x="14377" y="3751"/>
                  </a:lnTo>
                  <a:lnTo>
                    <a:pt x="11467" y="3751"/>
                  </a:lnTo>
                  <a:lnTo>
                    <a:pt x="11467" y="357"/>
                  </a:lnTo>
                  <a:lnTo>
                    <a:pt x="0" y="357"/>
                  </a:lnTo>
                  <a:lnTo>
                    <a:pt x="0" y="599"/>
                  </a:lnTo>
                  <a:lnTo>
                    <a:pt x="11225" y="599"/>
                  </a:lnTo>
                  <a:lnTo>
                    <a:pt x="11225" y="3979"/>
                  </a:lnTo>
                  <a:lnTo>
                    <a:pt x="14491" y="3979"/>
                  </a:lnTo>
                  <a:lnTo>
                    <a:pt x="17943" y="542"/>
                  </a:lnTo>
                  <a:lnTo>
                    <a:pt x="29710" y="542"/>
                  </a:lnTo>
                  <a:cubicBezTo>
                    <a:pt x="29767" y="656"/>
                    <a:pt x="29952" y="770"/>
                    <a:pt x="30066" y="770"/>
                  </a:cubicBezTo>
                  <a:cubicBezTo>
                    <a:pt x="30309" y="770"/>
                    <a:pt x="30480" y="599"/>
                    <a:pt x="30480" y="414"/>
                  </a:cubicBezTo>
                  <a:cubicBezTo>
                    <a:pt x="30480" y="185"/>
                    <a:pt x="30309" y="0"/>
                    <a:pt x="3006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 rot="-5400000">
              <a:off x="5265885" y="3473528"/>
              <a:ext cx="1480916" cy="183037"/>
            </a:xfrm>
            <a:custGeom>
              <a:avLst/>
              <a:gdLst/>
              <a:ahLst/>
              <a:cxnLst/>
              <a:rect l="l" t="t" r="r" b="b"/>
              <a:pathLst>
                <a:path w="34046" h="4208" extrusionOk="0">
                  <a:moveTo>
                    <a:pt x="33632" y="0"/>
                  </a:moveTo>
                  <a:cubicBezTo>
                    <a:pt x="33518" y="0"/>
                    <a:pt x="33332" y="114"/>
                    <a:pt x="33275" y="228"/>
                  </a:cubicBezTo>
                  <a:lnTo>
                    <a:pt x="17757" y="228"/>
                  </a:lnTo>
                  <a:lnTo>
                    <a:pt x="14020" y="3980"/>
                  </a:lnTo>
                  <a:lnTo>
                    <a:pt x="12480" y="3980"/>
                  </a:lnTo>
                  <a:lnTo>
                    <a:pt x="12480" y="827"/>
                  </a:lnTo>
                  <a:lnTo>
                    <a:pt x="0" y="827"/>
                  </a:lnTo>
                  <a:lnTo>
                    <a:pt x="0" y="1070"/>
                  </a:lnTo>
                  <a:lnTo>
                    <a:pt x="12238" y="1070"/>
                  </a:lnTo>
                  <a:lnTo>
                    <a:pt x="12238" y="4208"/>
                  </a:lnTo>
                  <a:lnTo>
                    <a:pt x="14135" y="4208"/>
                  </a:lnTo>
                  <a:lnTo>
                    <a:pt x="17886" y="471"/>
                  </a:lnTo>
                  <a:lnTo>
                    <a:pt x="33275" y="471"/>
                  </a:lnTo>
                  <a:cubicBezTo>
                    <a:pt x="33332" y="642"/>
                    <a:pt x="33518" y="770"/>
                    <a:pt x="33632" y="770"/>
                  </a:cubicBezTo>
                  <a:cubicBezTo>
                    <a:pt x="33874" y="770"/>
                    <a:pt x="34046" y="585"/>
                    <a:pt x="34046" y="357"/>
                  </a:cubicBezTo>
                  <a:cubicBezTo>
                    <a:pt x="34046" y="171"/>
                    <a:pt x="33874" y="0"/>
                    <a:pt x="3363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 rot="-5400000">
              <a:off x="5330414" y="3589558"/>
              <a:ext cx="1245768" cy="186126"/>
            </a:xfrm>
            <a:custGeom>
              <a:avLst/>
              <a:gdLst/>
              <a:ahLst/>
              <a:cxnLst/>
              <a:rect l="l" t="t" r="r" b="b"/>
              <a:pathLst>
                <a:path w="28640" h="4279" extrusionOk="0">
                  <a:moveTo>
                    <a:pt x="28283" y="0"/>
                  </a:moveTo>
                  <a:cubicBezTo>
                    <a:pt x="28098" y="0"/>
                    <a:pt x="27984" y="57"/>
                    <a:pt x="27927" y="243"/>
                  </a:cubicBezTo>
                  <a:lnTo>
                    <a:pt x="17829" y="243"/>
                  </a:lnTo>
                  <a:lnTo>
                    <a:pt x="14020" y="4036"/>
                  </a:lnTo>
                  <a:lnTo>
                    <a:pt x="13250" y="4036"/>
                  </a:lnTo>
                  <a:lnTo>
                    <a:pt x="13250" y="1255"/>
                  </a:lnTo>
                  <a:lnTo>
                    <a:pt x="0" y="1255"/>
                  </a:lnTo>
                  <a:lnTo>
                    <a:pt x="0" y="1483"/>
                  </a:lnTo>
                  <a:lnTo>
                    <a:pt x="13008" y="1483"/>
                  </a:lnTo>
                  <a:lnTo>
                    <a:pt x="13008" y="4279"/>
                  </a:lnTo>
                  <a:lnTo>
                    <a:pt x="14078" y="4279"/>
                  </a:lnTo>
                  <a:lnTo>
                    <a:pt x="17886" y="471"/>
                  </a:lnTo>
                  <a:lnTo>
                    <a:pt x="27927" y="471"/>
                  </a:lnTo>
                  <a:cubicBezTo>
                    <a:pt x="27984" y="656"/>
                    <a:pt x="28098" y="713"/>
                    <a:pt x="28283" y="713"/>
                  </a:cubicBezTo>
                  <a:cubicBezTo>
                    <a:pt x="28454" y="713"/>
                    <a:pt x="28640" y="599"/>
                    <a:pt x="28640" y="357"/>
                  </a:cubicBezTo>
                  <a:cubicBezTo>
                    <a:pt x="28640" y="114"/>
                    <a:pt x="28454" y="0"/>
                    <a:pt x="282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 rot="-5400000">
              <a:off x="5370411" y="3676053"/>
              <a:ext cx="1059686" cy="199219"/>
            </a:xfrm>
            <a:custGeom>
              <a:avLst/>
              <a:gdLst/>
              <a:ahLst/>
              <a:cxnLst/>
              <a:rect l="l" t="t" r="r" b="b"/>
              <a:pathLst>
                <a:path w="24362" h="4580" extrusionOk="0">
                  <a:moveTo>
                    <a:pt x="24004" y="1"/>
                  </a:moveTo>
                  <a:cubicBezTo>
                    <a:pt x="23819" y="1"/>
                    <a:pt x="23705" y="129"/>
                    <a:pt x="23648" y="300"/>
                  </a:cubicBezTo>
                  <a:lnTo>
                    <a:pt x="17700" y="300"/>
                  </a:lnTo>
                  <a:lnTo>
                    <a:pt x="14020" y="3980"/>
                  </a:lnTo>
                  <a:lnTo>
                    <a:pt x="14020" y="1613"/>
                  </a:lnTo>
                  <a:lnTo>
                    <a:pt x="0" y="1613"/>
                  </a:lnTo>
                  <a:lnTo>
                    <a:pt x="0" y="1841"/>
                  </a:lnTo>
                  <a:lnTo>
                    <a:pt x="13778" y="1841"/>
                  </a:lnTo>
                  <a:lnTo>
                    <a:pt x="13778" y="4579"/>
                  </a:lnTo>
                  <a:lnTo>
                    <a:pt x="17829" y="543"/>
                  </a:lnTo>
                  <a:lnTo>
                    <a:pt x="23648" y="543"/>
                  </a:lnTo>
                  <a:cubicBezTo>
                    <a:pt x="23705" y="657"/>
                    <a:pt x="23819" y="771"/>
                    <a:pt x="24004" y="771"/>
                  </a:cubicBezTo>
                  <a:cubicBezTo>
                    <a:pt x="24176" y="771"/>
                    <a:pt x="24361" y="600"/>
                    <a:pt x="24361" y="414"/>
                  </a:cubicBezTo>
                  <a:cubicBezTo>
                    <a:pt x="24361" y="186"/>
                    <a:pt x="24176" y="1"/>
                    <a:pt x="2400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 rot="-5400000">
              <a:off x="5334134" y="3789929"/>
              <a:ext cx="935588" cy="95564"/>
            </a:xfrm>
            <a:custGeom>
              <a:avLst/>
              <a:gdLst/>
              <a:ahLst/>
              <a:cxnLst/>
              <a:rect l="l" t="t" r="r" b="b"/>
              <a:pathLst>
                <a:path w="21509" h="2197" extrusionOk="0">
                  <a:moveTo>
                    <a:pt x="21095" y="0"/>
                  </a:moveTo>
                  <a:cubicBezTo>
                    <a:pt x="20966" y="0"/>
                    <a:pt x="20795" y="128"/>
                    <a:pt x="20738" y="243"/>
                  </a:cubicBezTo>
                  <a:lnTo>
                    <a:pt x="16987" y="243"/>
                  </a:lnTo>
                  <a:lnTo>
                    <a:pt x="15261" y="1968"/>
                  </a:lnTo>
                  <a:lnTo>
                    <a:pt x="0" y="1968"/>
                  </a:lnTo>
                  <a:lnTo>
                    <a:pt x="0" y="2197"/>
                  </a:lnTo>
                  <a:lnTo>
                    <a:pt x="15390" y="2197"/>
                  </a:lnTo>
                  <a:lnTo>
                    <a:pt x="17116" y="485"/>
                  </a:lnTo>
                  <a:lnTo>
                    <a:pt x="20738" y="485"/>
                  </a:lnTo>
                  <a:cubicBezTo>
                    <a:pt x="20795" y="656"/>
                    <a:pt x="20966" y="713"/>
                    <a:pt x="21095" y="713"/>
                  </a:cubicBezTo>
                  <a:cubicBezTo>
                    <a:pt x="21323" y="713"/>
                    <a:pt x="21508" y="599"/>
                    <a:pt x="21508" y="357"/>
                  </a:cubicBezTo>
                  <a:cubicBezTo>
                    <a:pt x="21508" y="186"/>
                    <a:pt x="21323" y="0"/>
                    <a:pt x="2109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 rot="-5400000">
              <a:off x="5331634" y="3818442"/>
              <a:ext cx="868602" cy="105525"/>
            </a:xfrm>
            <a:custGeom>
              <a:avLst/>
              <a:gdLst/>
              <a:ahLst/>
              <a:cxnLst/>
              <a:rect l="l" t="t" r="r" b="b"/>
              <a:pathLst>
                <a:path w="19969" h="2426" extrusionOk="0">
                  <a:moveTo>
                    <a:pt x="19540" y="1"/>
                  </a:moveTo>
                  <a:cubicBezTo>
                    <a:pt x="19426" y="1"/>
                    <a:pt x="19255" y="115"/>
                    <a:pt x="19184" y="286"/>
                  </a:cubicBezTo>
                  <a:lnTo>
                    <a:pt x="16516" y="286"/>
                  </a:lnTo>
                  <a:lnTo>
                    <a:pt x="14620" y="2197"/>
                  </a:lnTo>
                  <a:lnTo>
                    <a:pt x="0" y="2197"/>
                  </a:lnTo>
                  <a:lnTo>
                    <a:pt x="0" y="2425"/>
                  </a:lnTo>
                  <a:lnTo>
                    <a:pt x="14734" y="2425"/>
                  </a:lnTo>
                  <a:lnTo>
                    <a:pt x="16631" y="529"/>
                  </a:lnTo>
                  <a:lnTo>
                    <a:pt x="19184" y="529"/>
                  </a:lnTo>
                  <a:cubicBezTo>
                    <a:pt x="19255" y="643"/>
                    <a:pt x="19426" y="771"/>
                    <a:pt x="19540" y="771"/>
                  </a:cubicBezTo>
                  <a:cubicBezTo>
                    <a:pt x="19783" y="771"/>
                    <a:pt x="19968" y="586"/>
                    <a:pt x="19968" y="414"/>
                  </a:cubicBezTo>
                  <a:cubicBezTo>
                    <a:pt x="19968" y="172"/>
                    <a:pt x="19783" y="1"/>
                    <a:pt x="1954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 rot="-5400000">
              <a:off x="5163516" y="3683817"/>
              <a:ext cx="1119234" cy="124142"/>
            </a:xfrm>
            <a:custGeom>
              <a:avLst/>
              <a:gdLst/>
              <a:ahLst/>
              <a:cxnLst/>
              <a:rect l="l" t="t" r="r" b="b"/>
              <a:pathLst>
                <a:path w="25731" h="2854" extrusionOk="0">
                  <a:moveTo>
                    <a:pt x="25374" y="1"/>
                  </a:moveTo>
                  <a:cubicBezTo>
                    <a:pt x="25188" y="1"/>
                    <a:pt x="25074" y="129"/>
                    <a:pt x="25017" y="243"/>
                  </a:cubicBezTo>
                  <a:lnTo>
                    <a:pt x="13778" y="243"/>
                  </a:lnTo>
                  <a:lnTo>
                    <a:pt x="13778" y="2625"/>
                  </a:lnTo>
                  <a:lnTo>
                    <a:pt x="0" y="2625"/>
                  </a:lnTo>
                  <a:lnTo>
                    <a:pt x="0" y="2853"/>
                  </a:lnTo>
                  <a:lnTo>
                    <a:pt x="14020" y="2853"/>
                  </a:lnTo>
                  <a:lnTo>
                    <a:pt x="14020" y="486"/>
                  </a:lnTo>
                  <a:lnTo>
                    <a:pt x="25017" y="486"/>
                  </a:lnTo>
                  <a:cubicBezTo>
                    <a:pt x="25074" y="657"/>
                    <a:pt x="25188" y="771"/>
                    <a:pt x="25374" y="771"/>
                  </a:cubicBezTo>
                  <a:cubicBezTo>
                    <a:pt x="25545" y="771"/>
                    <a:pt x="25730" y="600"/>
                    <a:pt x="25730" y="357"/>
                  </a:cubicBezTo>
                  <a:cubicBezTo>
                    <a:pt x="25730" y="186"/>
                    <a:pt x="25545" y="1"/>
                    <a:pt x="253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 rot="-5400000">
              <a:off x="5189572" y="3740886"/>
              <a:ext cx="982130" cy="147109"/>
            </a:xfrm>
            <a:custGeom>
              <a:avLst/>
              <a:gdLst/>
              <a:ahLst/>
              <a:cxnLst/>
              <a:rect l="l" t="t" r="r" b="b"/>
              <a:pathLst>
                <a:path w="22579" h="3382" extrusionOk="0">
                  <a:moveTo>
                    <a:pt x="22165" y="1"/>
                  </a:moveTo>
                  <a:cubicBezTo>
                    <a:pt x="22036" y="1"/>
                    <a:pt x="21865" y="58"/>
                    <a:pt x="21808" y="229"/>
                  </a:cubicBezTo>
                  <a:lnTo>
                    <a:pt x="12837" y="229"/>
                  </a:lnTo>
                  <a:lnTo>
                    <a:pt x="12837" y="3153"/>
                  </a:lnTo>
                  <a:lnTo>
                    <a:pt x="0" y="3153"/>
                  </a:lnTo>
                  <a:lnTo>
                    <a:pt x="0" y="3381"/>
                  </a:lnTo>
                  <a:lnTo>
                    <a:pt x="13065" y="3381"/>
                  </a:lnTo>
                  <a:lnTo>
                    <a:pt x="13065" y="471"/>
                  </a:lnTo>
                  <a:lnTo>
                    <a:pt x="21808" y="471"/>
                  </a:lnTo>
                  <a:cubicBezTo>
                    <a:pt x="21865" y="657"/>
                    <a:pt x="22036" y="714"/>
                    <a:pt x="22165" y="714"/>
                  </a:cubicBezTo>
                  <a:cubicBezTo>
                    <a:pt x="22393" y="714"/>
                    <a:pt x="22578" y="586"/>
                    <a:pt x="22578" y="357"/>
                  </a:cubicBezTo>
                  <a:cubicBezTo>
                    <a:pt x="22578" y="115"/>
                    <a:pt x="22393" y="1"/>
                    <a:pt x="22165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 rot="-5400000">
              <a:off x="5194836" y="3787124"/>
              <a:ext cx="868602" cy="168161"/>
            </a:xfrm>
            <a:custGeom>
              <a:avLst/>
              <a:gdLst/>
              <a:ahLst/>
              <a:cxnLst/>
              <a:rect l="l" t="t" r="r" b="b"/>
              <a:pathLst>
                <a:path w="19969" h="3866" extrusionOk="0">
                  <a:moveTo>
                    <a:pt x="19540" y="1"/>
                  </a:moveTo>
                  <a:cubicBezTo>
                    <a:pt x="19426" y="1"/>
                    <a:pt x="19255" y="115"/>
                    <a:pt x="19184" y="300"/>
                  </a:cubicBezTo>
                  <a:lnTo>
                    <a:pt x="11995" y="300"/>
                  </a:lnTo>
                  <a:lnTo>
                    <a:pt x="11995" y="3623"/>
                  </a:lnTo>
                  <a:lnTo>
                    <a:pt x="0" y="3623"/>
                  </a:lnTo>
                  <a:lnTo>
                    <a:pt x="0" y="3866"/>
                  </a:lnTo>
                  <a:lnTo>
                    <a:pt x="12238" y="3866"/>
                  </a:lnTo>
                  <a:lnTo>
                    <a:pt x="12238" y="528"/>
                  </a:lnTo>
                  <a:lnTo>
                    <a:pt x="19184" y="528"/>
                  </a:lnTo>
                  <a:cubicBezTo>
                    <a:pt x="19255" y="657"/>
                    <a:pt x="19426" y="771"/>
                    <a:pt x="19540" y="771"/>
                  </a:cubicBezTo>
                  <a:cubicBezTo>
                    <a:pt x="19783" y="771"/>
                    <a:pt x="19968" y="585"/>
                    <a:pt x="19968" y="414"/>
                  </a:cubicBezTo>
                  <a:cubicBezTo>
                    <a:pt x="19968" y="172"/>
                    <a:pt x="19783" y="1"/>
                    <a:pt x="1954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11"/>
            <p:cNvSpPr/>
            <p:nvPr/>
          </p:nvSpPr>
          <p:spPr>
            <a:xfrm rot="-5400000">
              <a:off x="5215324" y="3849151"/>
              <a:ext cx="733977" cy="178731"/>
            </a:xfrm>
            <a:custGeom>
              <a:avLst/>
              <a:gdLst/>
              <a:ahLst/>
              <a:cxnLst/>
              <a:rect l="l" t="t" r="r" b="b"/>
              <a:pathLst>
                <a:path w="16874" h="4109" extrusionOk="0">
                  <a:moveTo>
                    <a:pt x="16516" y="0"/>
                  </a:moveTo>
                  <a:cubicBezTo>
                    <a:pt x="16331" y="0"/>
                    <a:pt x="16217" y="129"/>
                    <a:pt x="16160" y="300"/>
                  </a:cubicBezTo>
                  <a:lnTo>
                    <a:pt x="11111" y="300"/>
                  </a:lnTo>
                  <a:lnTo>
                    <a:pt x="11111" y="3866"/>
                  </a:lnTo>
                  <a:lnTo>
                    <a:pt x="0" y="3866"/>
                  </a:lnTo>
                  <a:lnTo>
                    <a:pt x="0" y="4108"/>
                  </a:lnTo>
                  <a:lnTo>
                    <a:pt x="11339" y="4108"/>
                  </a:lnTo>
                  <a:lnTo>
                    <a:pt x="11339" y="542"/>
                  </a:lnTo>
                  <a:lnTo>
                    <a:pt x="16160" y="542"/>
                  </a:lnTo>
                  <a:cubicBezTo>
                    <a:pt x="16217" y="657"/>
                    <a:pt x="16331" y="785"/>
                    <a:pt x="16516" y="785"/>
                  </a:cubicBezTo>
                  <a:cubicBezTo>
                    <a:pt x="16759" y="785"/>
                    <a:pt x="16873" y="599"/>
                    <a:pt x="16873" y="428"/>
                  </a:cubicBezTo>
                  <a:cubicBezTo>
                    <a:pt x="16873" y="186"/>
                    <a:pt x="16759" y="0"/>
                    <a:pt x="165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 rot="-5400000">
              <a:off x="5841900" y="4018530"/>
              <a:ext cx="465336" cy="108613"/>
            </a:xfrm>
            <a:custGeom>
              <a:avLst/>
              <a:gdLst/>
              <a:ahLst/>
              <a:cxnLst/>
              <a:rect l="l" t="t" r="r" b="b"/>
              <a:pathLst>
                <a:path w="10698" h="2497" extrusionOk="0">
                  <a:moveTo>
                    <a:pt x="0" y="1"/>
                  </a:moveTo>
                  <a:lnTo>
                    <a:pt x="0" y="243"/>
                  </a:lnTo>
                  <a:lnTo>
                    <a:pt x="10455" y="243"/>
                  </a:lnTo>
                  <a:lnTo>
                    <a:pt x="10455" y="2497"/>
                  </a:lnTo>
                  <a:lnTo>
                    <a:pt x="10697" y="2497"/>
                  </a:lnTo>
                  <a:lnTo>
                    <a:pt x="1069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11"/>
            <p:cNvSpPr/>
            <p:nvPr/>
          </p:nvSpPr>
          <p:spPr>
            <a:xfrm rot="-5400000">
              <a:off x="5874501" y="4051132"/>
              <a:ext cx="431191" cy="77556"/>
            </a:xfrm>
            <a:custGeom>
              <a:avLst/>
              <a:gdLst/>
              <a:ahLst/>
              <a:cxnLst/>
              <a:rect l="l" t="t" r="r" b="b"/>
              <a:pathLst>
                <a:path w="9913" h="1783" extrusionOk="0">
                  <a:moveTo>
                    <a:pt x="0" y="0"/>
                  </a:moveTo>
                  <a:lnTo>
                    <a:pt x="0" y="243"/>
                  </a:lnTo>
                  <a:lnTo>
                    <a:pt x="9685" y="243"/>
                  </a:lnTo>
                  <a:lnTo>
                    <a:pt x="9685" y="1783"/>
                  </a:lnTo>
                  <a:lnTo>
                    <a:pt x="9913" y="1783"/>
                  </a:lnTo>
                  <a:lnTo>
                    <a:pt x="991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11"/>
            <p:cNvSpPr/>
            <p:nvPr/>
          </p:nvSpPr>
          <p:spPr>
            <a:xfrm rot="-5400000">
              <a:off x="5229613" y="3907503"/>
              <a:ext cx="620405" cy="175599"/>
            </a:xfrm>
            <a:custGeom>
              <a:avLst/>
              <a:gdLst/>
              <a:ahLst/>
              <a:cxnLst/>
              <a:rect l="l" t="t" r="r" b="b"/>
              <a:pathLst>
                <a:path w="14263" h="4037" extrusionOk="0">
                  <a:moveTo>
                    <a:pt x="13906" y="0"/>
                  </a:moveTo>
                  <a:cubicBezTo>
                    <a:pt x="13721" y="0"/>
                    <a:pt x="13607" y="57"/>
                    <a:pt x="13550" y="228"/>
                  </a:cubicBezTo>
                  <a:lnTo>
                    <a:pt x="10155" y="228"/>
                  </a:lnTo>
                  <a:lnTo>
                    <a:pt x="10155" y="3794"/>
                  </a:lnTo>
                  <a:lnTo>
                    <a:pt x="0" y="3794"/>
                  </a:lnTo>
                  <a:lnTo>
                    <a:pt x="0" y="4036"/>
                  </a:lnTo>
                  <a:lnTo>
                    <a:pt x="10398" y="4036"/>
                  </a:lnTo>
                  <a:lnTo>
                    <a:pt x="10398" y="471"/>
                  </a:lnTo>
                  <a:lnTo>
                    <a:pt x="13550" y="471"/>
                  </a:lnTo>
                  <a:cubicBezTo>
                    <a:pt x="13607" y="656"/>
                    <a:pt x="13721" y="713"/>
                    <a:pt x="13906" y="713"/>
                  </a:cubicBezTo>
                  <a:cubicBezTo>
                    <a:pt x="14078" y="713"/>
                    <a:pt x="14263" y="585"/>
                    <a:pt x="14263" y="357"/>
                  </a:cubicBezTo>
                  <a:cubicBezTo>
                    <a:pt x="14263" y="114"/>
                    <a:pt x="14078" y="0"/>
                    <a:pt x="1390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2" name="Google Shape;272;p11"/>
          <p:cNvGrpSpPr/>
          <p:nvPr/>
        </p:nvGrpSpPr>
        <p:grpSpPr>
          <a:xfrm>
            <a:off x="4882935" y="4801173"/>
            <a:ext cx="970980" cy="3170539"/>
            <a:chOff x="6961407" y="2871131"/>
            <a:chExt cx="439278" cy="1434374"/>
          </a:xfrm>
        </p:grpSpPr>
        <p:sp>
          <p:nvSpPr>
            <p:cNvPr id="273" name="Google Shape;273;p11"/>
            <p:cNvSpPr/>
            <p:nvPr/>
          </p:nvSpPr>
          <p:spPr>
            <a:xfrm rot="-5400000">
              <a:off x="6647504" y="3552324"/>
              <a:ext cx="1374825" cy="131536"/>
            </a:xfrm>
            <a:custGeom>
              <a:avLst/>
              <a:gdLst/>
              <a:ahLst/>
              <a:cxnLst/>
              <a:rect l="l" t="t" r="r" b="b"/>
              <a:pathLst>
                <a:path w="31607" h="3024" extrusionOk="0">
                  <a:moveTo>
                    <a:pt x="31193" y="0"/>
                  </a:moveTo>
                  <a:cubicBezTo>
                    <a:pt x="31079" y="0"/>
                    <a:pt x="30893" y="114"/>
                    <a:pt x="30836" y="300"/>
                  </a:cubicBezTo>
                  <a:lnTo>
                    <a:pt x="17287" y="300"/>
                  </a:lnTo>
                  <a:lnTo>
                    <a:pt x="17287" y="2796"/>
                  </a:lnTo>
                  <a:lnTo>
                    <a:pt x="0" y="2796"/>
                  </a:lnTo>
                  <a:lnTo>
                    <a:pt x="0" y="3024"/>
                  </a:lnTo>
                  <a:lnTo>
                    <a:pt x="17529" y="3024"/>
                  </a:lnTo>
                  <a:lnTo>
                    <a:pt x="17529" y="528"/>
                  </a:lnTo>
                  <a:lnTo>
                    <a:pt x="30836" y="528"/>
                  </a:lnTo>
                  <a:cubicBezTo>
                    <a:pt x="30893" y="656"/>
                    <a:pt x="31079" y="770"/>
                    <a:pt x="31193" y="770"/>
                  </a:cubicBezTo>
                  <a:cubicBezTo>
                    <a:pt x="31435" y="770"/>
                    <a:pt x="31607" y="599"/>
                    <a:pt x="31607" y="414"/>
                  </a:cubicBezTo>
                  <a:cubicBezTo>
                    <a:pt x="31607" y="171"/>
                    <a:pt x="31435" y="0"/>
                    <a:pt x="3119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274;p11"/>
            <p:cNvSpPr/>
            <p:nvPr/>
          </p:nvSpPr>
          <p:spPr>
            <a:xfrm rot="-5400000">
              <a:off x="6677278" y="3618071"/>
              <a:ext cx="1230283" cy="144586"/>
            </a:xfrm>
            <a:custGeom>
              <a:avLst/>
              <a:gdLst/>
              <a:ahLst/>
              <a:cxnLst/>
              <a:rect l="l" t="t" r="r" b="b"/>
              <a:pathLst>
                <a:path w="28284" h="3324" extrusionOk="0">
                  <a:moveTo>
                    <a:pt x="27870" y="0"/>
                  </a:moveTo>
                  <a:cubicBezTo>
                    <a:pt x="27741" y="0"/>
                    <a:pt x="27570" y="114"/>
                    <a:pt x="27513" y="228"/>
                  </a:cubicBezTo>
                  <a:lnTo>
                    <a:pt x="16103" y="228"/>
                  </a:lnTo>
                  <a:lnTo>
                    <a:pt x="16103" y="3081"/>
                  </a:lnTo>
                  <a:lnTo>
                    <a:pt x="0" y="3081"/>
                  </a:lnTo>
                  <a:lnTo>
                    <a:pt x="0" y="3324"/>
                  </a:lnTo>
                  <a:lnTo>
                    <a:pt x="16331" y="3324"/>
                  </a:lnTo>
                  <a:lnTo>
                    <a:pt x="16331" y="471"/>
                  </a:lnTo>
                  <a:lnTo>
                    <a:pt x="27513" y="471"/>
                  </a:lnTo>
                  <a:cubicBezTo>
                    <a:pt x="27570" y="656"/>
                    <a:pt x="27741" y="770"/>
                    <a:pt x="27870" y="770"/>
                  </a:cubicBezTo>
                  <a:cubicBezTo>
                    <a:pt x="28098" y="770"/>
                    <a:pt x="28283" y="585"/>
                    <a:pt x="28283" y="357"/>
                  </a:cubicBezTo>
                  <a:cubicBezTo>
                    <a:pt x="28283" y="171"/>
                    <a:pt x="28098" y="0"/>
                    <a:pt x="2787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275;p11"/>
            <p:cNvSpPr/>
            <p:nvPr/>
          </p:nvSpPr>
          <p:spPr>
            <a:xfrm rot="-5400000">
              <a:off x="6529931" y="3512306"/>
              <a:ext cx="1434374" cy="152024"/>
            </a:xfrm>
            <a:custGeom>
              <a:avLst/>
              <a:gdLst/>
              <a:ahLst/>
              <a:cxnLst/>
              <a:rect l="l" t="t" r="r" b="b"/>
              <a:pathLst>
                <a:path w="32976" h="3495" extrusionOk="0">
                  <a:moveTo>
                    <a:pt x="32562" y="1"/>
                  </a:moveTo>
                  <a:cubicBezTo>
                    <a:pt x="32448" y="1"/>
                    <a:pt x="32263" y="115"/>
                    <a:pt x="32206" y="286"/>
                  </a:cubicBezTo>
                  <a:lnTo>
                    <a:pt x="14976" y="286"/>
                  </a:lnTo>
                  <a:lnTo>
                    <a:pt x="14976" y="3267"/>
                  </a:lnTo>
                  <a:lnTo>
                    <a:pt x="0" y="3267"/>
                  </a:lnTo>
                  <a:lnTo>
                    <a:pt x="0" y="3495"/>
                  </a:lnTo>
                  <a:lnTo>
                    <a:pt x="15204" y="3495"/>
                  </a:lnTo>
                  <a:lnTo>
                    <a:pt x="15204" y="528"/>
                  </a:lnTo>
                  <a:lnTo>
                    <a:pt x="32206" y="528"/>
                  </a:lnTo>
                  <a:cubicBezTo>
                    <a:pt x="32263" y="642"/>
                    <a:pt x="32448" y="771"/>
                    <a:pt x="32562" y="771"/>
                  </a:cubicBezTo>
                  <a:cubicBezTo>
                    <a:pt x="32805" y="771"/>
                    <a:pt x="32976" y="585"/>
                    <a:pt x="32976" y="414"/>
                  </a:cubicBezTo>
                  <a:cubicBezTo>
                    <a:pt x="32976" y="172"/>
                    <a:pt x="32805" y="1"/>
                    <a:pt x="3256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276;p11"/>
            <p:cNvSpPr/>
            <p:nvPr/>
          </p:nvSpPr>
          <p:spPr>
            <a:xfrm rot="-5400000">
              <a:off x="6645331" y="3671116"/>
              <a:ext cx="1098138" cy="170641"/>
            </a:xfrm>
            <a:custGeom>
              <a:avLst/>
              <a:gdLst/>
              <a:ahLst/>
              <a:cxnLst/>
              <a:rect l="l" t="t" r="r" b="b"/>
              <a:pathLst>
                <a:path w="25246" h="3923" extrusionOk="0">
                  <a:moveTo>
                    <a:pt x="24832" y="0"/>
                  </a:moveTo>
                  <a:cubicBezTo>
                    <a:pt x="24718" y="0"/>
                    <a:pt x="24532" y="114"/>
                    <a:pt x="24475" y="285"/>
                  </a:cubicBezTo>
                  <a:lnTo>
                    <a:pt x="13835" y="285"/>
                  </a:lnTo>
                  <a:lnTo>
                    <a:pt x="13835" y="3680"/>
                  </a:lnTo>
                  <a:lnTo>
                    <a:pt x="0" y="3680"/>
                  </a:lnTo>
                  <a:lnTo>
                    <a:pt x="0" y="3923"/>
                  </a:lnTo>
                  <a:lnTo>
                    <a:pt x="14078" y="3923"/>
                  </a:lnTo>
                  <a:lnTo>
                    <a:pt x="14078" y="528"/>
                  </a:lnTo>
                  <a:lnTo>
                    <a:pt x="24475" y="528"/>
                  </a:lnTo>
                  <a:cubicBezTo>
                    <a:pt x="24532" y="642"/>
                    <a:pt x="24718" y="770"/>
                    <a:pt x="24832" y="770"/>
                  </a:cubicBezTo>
                  <a:cubicBezTo>
                    <a:pt x="25074" y="770"/>
                    <a:pt x="25245" y="585"/>
                    <a:pt x="25245" y="414"/>
                  </a:cubicBezTo>
                  <a:cubicBezTo>
                    <a:pt x="25245" y="171"/>
                    <a:pt x="25074" y="0"/>
                    <a:pt x="2483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277;p11"/>
            <p:cNvSpPr/>
            <p:nvPr/>
          </p:nvSpPr>
          <p:spPr>
            <a:xfrm rot="-5400000">
              <a:off x="6506661" y="3582076"/>
              <a:ext cx="1284264" cy="162594"/>
            </a:xfrm>
            <a:custGeom>
              <a:avLst/>
              <a:gdLst/>
              <a:ahLst/>
              <a:cxnLst/>
              <a:rect l="l" t="t" r="r" b="b"/>
              <a:pathLst>
                <a:path w="29525" h="3738" extrusionOk="0">
                  <a:moveTo>
                    <a:pt x="29111" y="1"/>
                  </a:moveTo>
                  <a:cubicBezTo>
                    <a:pt x="28996" y="1"/>
                    <a:pt x="28811" y="115"/>
                    <a:pt x="28754" y="300"/>
                  </a:cubicBezTo>
                  <a:lnTo>
                    <a:pt x="12708" y="300"/>
                  </a:lnTo>
                  <a:lnTo>
                    <a:pt x="12708" y="3509"/>
                  </a:lnTo>
                  <a:lnTo>
                    <a:pt x="0" y="3509"/>
                  </a:lnTo>
                  <a:lnTo>
                    <a:pt x="0" y="3737"/>
                  </a:lnTo>
                  <a:lnTo>
                    <a:pt x="12951" y="3737"/>
                  </a:lnTo>
                  <a:lnTo>
                    <a:pt x="12951" y="528"/>
                  </a:lnTo>
                  <a:lnTo>
                    <a:pt x="28754" y="528"/>
                  </a:lnTo>
                  <a:cubicBezTo>
                    <a:pt x="28811" y="657"/>
                    <a:pt x="28996" y="771"/>
                    <a:pt x="29111" y="771"/>
                  </a:cubicBezTo>
                  <a:cubicBezTo>
                    <a:pt x="29353" y="771"/>
                    <a:pt x="29524" y="600"/>
                    <a:pt x="29524" y="414"/>
                  </a:cubicBezTo>
                  <a:cubicBezTo>
                    <a:pt x="29524" y="172"/>
                    <a:pt x="29353" y="1"/>
                    <a:pt x="2911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278;p11"/>
            <p:cNvSpPr/>
            <p:nvPr/>
          </p:nvSpPr>
          <p:spPr>
            <a:xfrm rot="-5400000">
              <a:off x="6617711" y="3742147"/>
              <a:ext cx="953596" cy="173120"/>
            </a:xfrm>
            <a:custGeom>
              <a:avLst/>
              <a:gdLst/>
              <a:ahLst/>
              <a:cxnLst/>
              <a:rect l="l" t="t" r="r" b="b"/>
              <a:pathLst>
                <a:path w="21923" h="3980" extrusionOk="0">
                  <a:moveTo>
                    <a:pt x="21566" y="0"/>
                  </a:moveTo>
                  <a:cubicBezTo>
                    <a:pt x="21394" y="0"/>
                    <a:pt x="21209" y="114"/>
                    <a:pt x="21209" y="300"/>
                  </a:cubicBezTo>
                  <a:lnTo>
                    <a:pt x="11168" y="300"/>
                  </a:lnTo>
                  <a:lnTo>
                    <a:pt x="11168" y="3752"/>
                  </a:lnTo>
                  <a:lnTo>
                    <a:pt x="0" y="3752"/>
                  </a:lnTo>
                  <a:lnTo>
                    <a:pt x="0" y="3980"/>
                  </a:lnTo>
                  <a:lnTo>
                    <a:pt x="11410" y="3980"/>
                  </a:lnTo>
                  <a:lnTo>
                    <a:pt x="11410" y="542"/>
                  </a:lnTo>
                  <a:lnTo>
                    <a:pt x="21209" y="542"/>
                  </a:lnTo>
                  <a:cubicBezTo>
                    <a:pt x="21209" y="656"/>
                    <a:pt x="21394" y="771"/>
                    <a:pt x="21566" y="771"/>
                  </a:cubicBezTo>
                  <a:cubicBezTo>
                    <a:pt x="21751" y="771"/>
                    <a:pt x="21922" y="599"/>
                    <a:pt x="21922" y="414"/>
                  </a:cubicBezTo>
                  <a:cubicBezTo>
                    <a:pt x="21922" y="186"/>
                    <a:pt x="21751" y="0"/>
                    <a:pt x="2156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 rot="-5400000">
              <a:off x="6516884" y="3690342"/>
              <a:ext cx="1059686" cy="170641"/>
            </a:xfrm>
            <a:custGeom>
              <a:avLst/>
              <a:gdLst/>
              <a:ahLst/>
              <a:cxnLst/>
              <a:rect l="l" t="t" r="r" b="b"/>
              <a:pathLst>
                <a:path w="24362" h="3923" extrusionOk="0">
                  <a:moveTo>
                    <a:pt x="24004" y="1"/>
                  </a:moveTo>
                  <a:cubicBezTo>
                    <a:pt x="23819" y="1"/>
                    <a:pt x="23648" y="115"/>
                    <a:pt x="23648" y="300"/>
                  </a:cubicBezTo>
                  <a:lnTo>
                    <a:pt x="10098" y="300"/>
                  </a:lnTo>
                  <a:lnTo>
                    <a:pt x="10098" y="3680"/>
                  </a:lnTo>
                  <a:lnTo>
                    <a:pt x="0" y="3680"/>
                  </a:lnTo>
                  <a:lnTo>
                    <a:pt x="0" y="3923"/>
                  </a:lnTo>
                  <a:lnTo>
                    <a:pt x="10341" y="3923"/>
                  </a:lnTo>
                  <a:lnTo>
                    <a:pt x="10341" y="543"/>
                  </a:lnTo>
                  <a:lnTo>
                    <a:pt x="23648" y="543"/>
                  </a:lnTo>
                  <a:cubicBezTo>
                    <a:pt x="23648" y="657"/>
                    <a:pt x="23819" y="771"/>
                    <a:pt x="24004" y="771"/>
                  </a:cubicBezTo>
                  <a:cubicBezTo>
                    <a:pt x="24176" y="771"/>
                    <a:pt x="24361" y="600"/>
                    <a:pt x="24361" y="414"/>
                  </a:cubicBezTo>
                  <a:cubicBezTo>
                    <a:pt x="24361" y="186"/>
                    <a:pt x="24176" y="1"/>
                    <a:pt x="2400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0" name="Google Shape;280;p11"/>
          <p:cNvGrpSpPr/>
          <p:nvPr/>
        </p:nvGrpSpPr>
        <p:grpSpPr>
          <a:xfrm>
            <a:off x="5939313" y="4932799"/>
            <a:ext cx="868201" cy="3038915"/>
            <a:chOff x="7780935" y="2930680"/>
            <a:chExt cx="392780" cy="1374825"/>
          </a:xfrm>
        </p:grpSpPr>
        <p:sp>
          <p:nvSpPr>
            <p:cNvPr id="281" name="Google Shape;281;p11"/>
            <p:cNvSpPr/>
            <p:nvPr/>
          </p:nvSpPr>
          <p:spPr>
            <a:xfrm rot="-5400000">
              <a:off x="7866274" y="3998065"/>
              <a:ext cx="449808" cy="165073"/>
            </a:xfrm>
            <a:custGeom>
              <a:avLst/>
              <a:gdLst/>
              <a:ahLst/>
              <a:cxnLst/>
              <a:rect l="l" t="t" r="r" b="b"/>
              <a:pathLst>
                <a:path w="10341" h="3795" extrusionOk="0">
                  <a:moveTo>
                    <a:pt x="0" y="0"/>
                  </a:moveTo>
                  <a:lnTo>
                    <a:pt x="0" y="229"/>
                  </a:lnTo>
                  <a:lnTo>
                    <a:pt x="9856" y="229"/>
                  </a:lnTo>
                  <a:lnTo>
                    <a:pt x="9856" y="3081"/>
                  </a:lnTo>
                  <a:cubicBezTo>
                    <a:pt x="9685" y="3081"/>
                    <a:pt x="9556" y="3267"/>
                    <a:pt x="9556" y="3438"/>
                  </a:cubicBezTo>
                  <a:cubicBezTo>
                    <a:pt x="9556" y="3623"/>
                    <a:pt x="9742" y="3794"/>
                    <a:pt x="9984" y="3794"/>
                  </a:cubicBezTo>
                  <a:cubicBezTo>
                    <a:pt x="10155" y="3794"/>
                    <a:pt x="10341" y="3623"/>
                    <a:pt x="10341" y="3438"/>
                  </a:cubicBezTo>
                  <a:cubicBezTo>
                    <a:pt x="10341" y="3267"/>
                    <a:pt x="10212" y="3081"/>
                    <a:pt x="10098" y="3081"/>
                  </a:cubicBezTo>
                  <a:lnTo>
                    <a:pt x="1009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282;p11"/>
            <p:cNvSpPr/>
            <p:nvPr/>
          </p:nvSpPr>
          <p:spPr>
            <a:xfrm rot="-5400000">
              <a:off x="7822212" y="3954002"/>
              <a:ext cx="498829" cy="204177"/>
            </a:xfrm>
            <a:custGeom>
              <a:avLst/>
              <a:gdLst/>
              <a:ahLst/>
              <a:cxnLst/>
              <a:rect l="l" t="t" r="r" b="b"/>
              <a:pathLst>
                <a:path w="11468" h="4694" extrusionOk="0">
                  <a:moveTo>
                    <a:pt x="0" y="1"/>
                  </a:moveTo>
                  <a:lnTo>
                    <a:pt x="0" y="243"/>
                  </a:lnTo>
                  <a:lnTo>
                    <a:pt x="10925" y="243"/>
                  </a:lnTo>
                  <a:lnTo>
                    <a:pt x="10925" y="3980"/>
                  </a:lnTo>
                  <a:cubicBezTo>
                    <a:pt x="10811" y="3980"/>
                    <a:pt x="10697" y="4166"/>
                    <a:pt x="10697" y="4337"/>
                  </a:cubicBezTo>
                  <a:cubicBezTo>
                    <a:pt x="10697" y="4522"/>
                    <a:pt x="10868" y="4693"/>
                    <a:pt x="11054" y="4693"/>
                  </a:cubicBezTo>
                  <a:cubicBezTo>
                    <a:pt x="11282" y="4693"/>
                    <a:pt x="11467" y="4522"/>
                    <a:pt x="11467" y="4337"/>
                  </a:cubicBezTo>
                  <a:cubicBezTo>
                    <a:pt x="11467" y="4166"/>
                    <a:pt x="11339" y="3980"/>
                    <a:pt x="11168" y="3980"/>
                  </a:cubicBezTo>
                  <a:lnTo>
                    <a:pt x="1116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1"/>
            <p:cNvSpPr/>
            <p:nvPr/>
          </p:nvSpPr>
          <p:spPr>
            <a:xfrm rot="-5400000">
              <a:off x="7418033" y="3559740"/>
              <a:ext cx="1266256" cy="225274"/>
            </a:xfrm>
            <a:custGeom>
              <a:avLst/>
              <a:gdLst/>
              <a:ahLst/>
              <a:cxnLst/>
              <a:rect l="l" t="t" r="r" b="b"/>
              <a:pathLst>
                <a:path w="29111" h="5179" extrusionOk="0">
                  <a:moveTo>
                    <a:pt x="0" y="1"/>
                  </a:moveTo>
                  <a:lnTo>
                    <a:pt x="0" y="243"/>
                  </a:lnTo>
                  <a:lnTo>
                    <a:pt x="11995" y="243"/>
                  </a:lnTo>
                  <a:lnTo>
                    <a:pt x="11995" y="5178"/>
                  </a:lnTo>
                  <a:lnTo>
                    <a:pt x="16631" y="5178"/>
                  </a:lnTo>
                  <a:lnTo>
                    <a:pt x="20909" y="828"/>
                  </a:lnTo>
                  <a:lnTo>
                    <a:pt x="28340" y="828"/>
                  </a:lnTo>
                  <a:cubicBezTo>
                    <a:pt x="28397" y="1013"/>
                    <a:pt x="28526" y="1127"/>
                    <a:pt x="28697" y="1127"/>
                  </a:cubicBezTo>
                  <a:cubicBezTo>
                    <a:pt x="28939" y="1127"/>
                    <a:pt x="29111" y="956"/>
                    <a:pt x="29111" y="714"/>
                  </a:cubicBezTo>
                  <a:cubicBezTo>
                    <a:pt x="29111" y="543"/>
                    <a:pt x="28939" y="357"/>
                    <a:pt x="28697" y="357"/>
                  </a:cubicBezTo>
                  <a:cubicBezTo>
                    <a:pt x="28583" y="357"/>
                    <a:pt x="28397" y="471"/>
                    <a:pt x="28340" y="600"/>
                  </a:cubicBezTo>
                  <a:lnTo>
                    <a:pt x="20852" y="600"/>
                  </a:lnTo>
                  <a:lnTo>
                    <a:pt x="16516" y="4936"/>
                  </a:lnTo>
                  <a:lnTo>
                    <a:pt x="12238" y="4936"/>
                  </a:lnTo>
                  <a:lnTo>
                    <a:pt x="122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 rot="-5400000">
              <a:off x="7317206" y="3505455"/>
              <a:ext cx="1374825" cy="225274"/>
            </a:xfrm>
            <a:custGeom>
              <a:avLst/>
              <a:gdLst/>
              <a:ahLst/>
              <a:cxnLst/>
              <a:rect l="l" t="t" r="r" b="b"/>
              <a:pathLst>
                <a:path w="31607" h="5179" extrusionOk="0">
                  <a:moveTo>
                    <a:pt x="0" y="1"/>
                  </a:moveTo>
                  <a:lnTo>
                    <a:pt x="0" y="243"/>
                  </a:lnTo>
                  <a:lnTo>
                    <a:pt x="13065" y="243"/>
                  </a:lnTo>
                  <a:lnTo>
                    <a:pt x="13065" y="5178"/>
                  </a:lnTo>
                  <a:lnTo>
                    <a:pt x="15917" y="5178"/>
                  </a:lnTo>
                  <a:lnTo>
                    <a:pt x="20382" y="714"/>
                  </a:lnTo>
                  <a:lnTo>
                    <a:pt x="30836" y="714"/>
                  </a:lnTo>
                  <a:cubicBezTo>
                    <a:pt x="30893" y="900"/>
                    <a:pt x="31022" y="1014"/>
                    <a:pt x="31193" y="1014"/>
                  </a:cubicBezTo>
                  <a:cubicBezTo>
                    <a:pt x="31435" y="1014"/>
                    <a:pt x="31607" y="828"/>
                    <a:pt x="31607" y="600"/>
                  </a:cubicBezTo>
                  <a:cubicBezTo>
                    <a:pt x="31607" y="415"/>
                    <a:pt x="31435" y="243"/>
                    <a:pt x="31193" y="243"/>
                  </a:cubicBezTo>
                  <a:cubicBezTo>
                    <a:pt x="31079" y="243"/>
                    <a:pt x="30893" y="358"/>
                    <a:pt x="30836" y="472"/>
                  </a:cubicBezTo>
                  <a:lnTo>
                    <a:pt x="20253" y="472"/>
                  </a:lnTo>
                  <a:lnTo>
                    <a:pt x="15803" y="4936"/>
                  </a:lnTo>
                  <a:lnTo>
                    <a:pt x="13307" y="4936"/>
                  </a:lnTo>
                  <a:lnTo>
                    <a:pt x="1330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285;p11"/>
            <p:cNvSpPr/>
            <p:nvPr/>
          </p:nvSpPr>
          <p:spPr>
            <a:xfrm rot="-5400000">
              <a:off x="7374298" y="3624573"/>
              <a:ext cx="1144680" cy="217183"/>
            </a:xfrm>
            <a:custGeom>
              <a:avLst/>
              <a:gdLst/>
              <a:ahLst/>
              <a:cxnLst/>
              <a:rect l="l" t="t" r="r" b="b"/>
              <a:pathLst>
                <a:path w="26316" h="4993" extrusionOk="0">
                  <a:moveTo>
                    <a:pt x="25901" y="0"/>
                  </a:moveTo>
                  <a:cubicBezTo>
                    <a:pt x="25730" y="0"/>
                    <a:pt x="25602" y="114"/>
                    <a:pt x="25545" y="228"/>
                  </a:cubicBezTo>
                  <a:lnTo>
                    <a:pt x="20253" y="228"/>
                  </a:lnTo>
                  <a:lnTo>
                    <a:pt x="15689" y="4750"/>
                  </a:lnTo>
                  <a:lnTo>
                    <a:pt x="14491" y="4750"/>
                  </a:lnTo>
                  <a:lnTo>
                    <a:pt x="14491" y="171"/>
                  </a:lnTo>
                  <a:lnTo>
                    <a:pt x="0" y="171"/>
                  </a:lnTo>
                  <a:lnTo>
                    <a:pt x="0" y="414"/>
                  </a:lnTo>
                  <a:lnTo>
                    <a:pt x="14263" y="414"/>
                  </a:lnTo>
                  <a:lnTo>
                    <a:pt x="14263" y="4992"/>
                  </a:lnTo>
                  <a:lnTo>
                    <a:pt x="15803" y="4992"/>
                  </a:lnTo>
                  <a:lnTo>
                    <a:pt x="20325" y="471"/>
                  </a:lnTo>
                  <a:lnTo>
                    <a:pt x="25545" y="471"/>
                  </a:lnTo>
                  <a:cubicBezTo>
                    <a:pt x="25602" y="642"/>
                    <a:pt x="25787" y="713"/>
                    <a:pt x="25901" y="713"/>
                  </a:cubicBezTo>
                  <a:cubicBezTo>
                    <a:pt x="26144" y="713"/>
                    <a:pt x="26315" y="585"/>
                    <a:pt x="26315" y="357"/>
                  </a:cubicBezTo>
                  <a:cubicBezTo>
                    <a:pt x="26315" y="171"/>
                    <a:pt x="26144" y="0"/>
                    <a:pt x="2590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11"/>
            <p:cNvSpPr/>
            <p:nvPr/>
          </p:nvSpPr>
          <p:spPr>
            <a:xfrm rot="-5400000">
              <a:off x="7256398" y="3576791"/>
              <a:ext cx="1253250" cy="204177"/>
            </a:xfrm>
            <a:custGeom>
              <a:avLst/>
              <a:gdLst/>
              <a:ahLst/>
              <a:cxnLst/>
              <a:rect l="l" t="t" r="r" b="b"/>
              <a:pathLst>
                <a:path w="28812" h="4694" extrusionOk="0">
                  <a:moveTo>
                    <a:pt x="28397" y="1"/>
                  </a:moveTo>
                  <a:cubicBezTo>
                    <a:pt x="28283" y="1"/>
                    <a:pt x="28098" y="115"/>
                    <a:pt x="28041" y="243"/>
                  </a:cubicBezTo>
                  <a:lnTo>
                    <a:pt x="19540" y="243"/>
                  </a:lnTo>
                  <a:lnTo>
                    <a:pt x="15618" y="4166"/>
                  </a:lnTo>
                  <a:lnTo>
                    <a:pt x="15618" y="172"/>
                  </a:lnTo>
                  <a:lnTo>
                    <a:pt x="0" y="172"/>
                  </a:lnTo>
                  <a:lnTo>
                    <a:pt x="0" y="415"/>
                  </a:lnTo>
                  <a:lnTo>
                    <a:pt x="15390" y="415"/>
                  </a:lnTo>
                  <a:lnTo>
                    <a:pt x="15390" y="4693"/>
                  </a:lnTo>
                  <a:lnTo>
                    <a:pt x="19669" y="472"/>
                  </a:lnTo>
                  <a:lnTo>
                    <a:pt x="28041" y="472"/>
                  </a:lnTo>
                  <a:cubicBezTo>
                    <a:pt x="28098" y="657"/>
                    <a:pt x="28226" y="771"/>
                    <a:pt x="28397" y="771"/>
                  </a:cubicBezTo>
                  <a:cubicBezTo>
                    <a:pt x="28640" y="771"/>
                    <a:pt x="28811" y="600"/>
                    <a:pt x="28811" y="357"/>
                  </a:cubicBezTo>
                  <a:cubicBezTo>
                    <a:pt x="28811" y="172"/>
                    <a:pt x="28640" y="1"/>
                    <a:pt x="2839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7" name="Google Shape;287;p11"/>
          <p:cNvGrpSpPr/>
          <p:nvPr/>
        </p:nvGrpSpPr>
        <p:grpSpPr>
          <a:xfrm>
            <a:off x="6892928" y="4561863"/>
            <a:ext cx="1057415" cy="3798667"/>
            <a:chOff x="8623429" y="2586962"/>
            <a:chExt cx="478381" cy="1718543"/>
          </a:xfrm>
        </p:grpSpPr>
        <p:sp>
          <p:nvSpPr>
            <p:cNvPr id="288" name="Google Shape;288;p11"/>
            <p:cNvSpPr/>
            <p:nvPr/>
          </p:nvSpPr>
          <p:spPr>
            <a:xfrm rot="-5400000">
              <a:off x="8267028" y="3481249"/>
              <a:ext cx="1527458" cy="121054"/>
            </a:xfrm>
            <a:custGeom>
              <a:avLst/>
              <a:gdLst/>
              <a:ahLst/>
              <a:cxnLst/>
              <a:rect l="l" t="t" r="r" b="b"/>
              <a:pathLst>
                <a:path w="35116" h="2783" extrusionOk="0">
                  <a:moveTo>
                    <a:pt x="18185" y="1"/>
                  </a:moveTo>
                  <a:lnTo>
                    <a:pt x="15917" y="2254"/>
                  </a:lnTo>
                  <a:lnTo>
                    <a:pt x="0" y="2254"/>
                  </a:lnTo>
                  <a:lnTo>
                    <a:pt x="0" y="2497"/>
                  </a:lnTo>
                  <a:lnTo>
                    <a:pt x="16046" y="2497"/>
                  </a:lnTo>
                  <a:lnTo>
                    <a:pt x="18299" y="229"/>
                  </a:lnTo>
                  <a:lnTo>
                    <a:pt x="22878" y="229"/>
                  </a:lnTo>
                  <a:lnTo>
                    <a:pt x="25131" y="2497"/>
                  </a:lnTo>
                  <a:lnTo>
                    <a:pt x="34402" y="2497"/>
                  </a:lnTo>
                  <a:cubicBezTo>
                    <a:pt x="34459" y="2668"/>
                    <a:pt x="34588" y="2782"/>
                    <a:pt x="34759" y="2782"/>
                  </a:cubicBezTo>
                  <a:cubicBezTo>
                    <a:pt x="35001" y="2782"/>
                    <a:pt x="35115" y="2611"/>
                    <a:pt x="35115" y="2368"/>
                  </a:cubicBezTo>
                  <a:cubicBezTo>
                    <a:pt x="35115" y="2197"/>
                    <a:pt x="35001" y="2012"/>
                    <a:pt x="34759" y="2012"/>
                  </a:cubicBezTo>
                  <a:cubicBezTo>
                    <a:pt x="34588" y="2012"/>
                    <a:pt x="34459" y="2140"/>
                    <a:pt x="34402" y="2254"/>
                  </a:cubicBezTo>
                  <a:lnTo>
                    <a:pt x="25245" y="2254"/>
                  </a:lnTo>
                  <a:lnTo>
                    <a:pt x="22935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11"/>
            <p:cNvSpPr/>
            <p:nvPr/>
          </p:nvSpPr>
          <p:spPr>
            <a:xfrm rot="-5400000">
              <a:off x="8122184" y="3470418"/>
              <a:ext cx="1506971" cy="163203"/>
            </a:xfrm>
            <a:custGeom>
              <a:avLst/>
              <a:gdLst/>
              <a:ahLst/>
              <a:cxnLst/>
              <a:rect l="l" t="t" r="r" b="b"/>
              <a:pathLst>
                <a:path w="34645" h="3752" extrusionOk="0">
                  <a:moveTo>
                    <a:pt x="14135" y="0"/>
                  </a:moveTo>
                  <a:lnTo>
                    <a:pt x="14135" y="3509"/>
                  </a:lnTo>
                  <a:lnTo>
                    <a:pt x="0" y="3509"/>
                  </a:lnTo>
                  <a:lnTo>
                    <a:pt x="0" y="3751"/>
                  </a:lnTo>
                  <a:lnTo>
                    <a:pt x="14377" y="3751"/>
                  </a:lnTo>
                  <a:lnTo>
                    <a:pt x="14377" y="243"/>
                  </a:lnTo>
                  <a:lnTo>
                    <a:pt x="24832" y="243"/>
                  </a:lnTo>
                  <a:lnTo>
                    <a:pt x="27684" y="3095"/>
                  </a:lnTo>
                  <a:lnTo>
                    <a:pt x="33874" y="3095"/>
                  </a:lnTo>
                  <a:cubicBezTo>
                    <a:pt x="33931" y="3209"/>
                    <a:pt x="34103" y="3338"/>
                    <a:pt x="34231" y="3338"/>
                  </a:cubicBezTo>
                  <a:cubicBezTo>
                    <a:pt x="34459" y="3338"/>
                    <a:pt x="34645" y="3152"/>
                    <a:pt x="34645" y="2910"/>
                  </a:cubicBezTo>
                  <a:cubicBezTo>
                    <a:pt x="34645" y="2739"/>
                    <a:pt x="34459" y="2553"/>
                    <a:pt x="34231" y="2553"/>
                  </a:cubicBezTo>
                  <a:cubicBezTo>
                    <a:pt x="34046" y="2553"/>
                    <a:pt x="33931" y="2682"/>
                    <a:pt x="33874" y="2853"/>
                  </a:cubicBezTo>
                  <a:lnTo>
                    <a:pt x="27741" y="2853"/>
                  </a:lnTo>
                  <a:lnTo>
                    <a:pt x="2496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 rot="-5400000">
              <a:off x="8039648" y="3426986"/>
              <a:ext cx="1578959" cy="178079"/>
            </a:xfrm>
            <a:custGeom>
              <a:avLst/>
              <a:gdLst/>
              <a:ahLst/>
              <a:cxnLst/>
              <a:rect l="l" t="t" r="r" b="b"/>
              <a:pathLst>
                <a:path w="36300" h="4094" extrusionOk="0">
                  <a:moveTo>
                    <a:pt x="13193" y="0"/>
                  </a:moveTo>
                  <a:lnTo>
                    <a:pt x="13193" y="3866"/>
                  </a:lnTo>
                  <a:lnTo>
                    <a:pt x="0" y="3866"/>
                  </a:lnTo>
                  <a:lnTo>
                    <a:pt x="0" y="4094"/>
                  </a:lnTo>
                  <a:lnTo>
                    <a:pt x="13421" y="4094"/>
                  </a:lnTo>
                  <a:lnTo>
                    <a:pt x="13421" y="228"/>
                  </a:lnTo>
                  <a:lnTo>
                    <a:pt x="25488" y="228"/>
                  </a:lnTo>
                  <a:lnTo>
                    <a:pt x="28397" y="3152"/>
                  </a:lnTo>
                  <a:lnTo>
                    <a:pt x="35586" y="3152"/>
                  </a:lnTo>
                  <a:cubicBezTo>
                    <a:pt x="35657" y="3266"/>
                    <a:pt x="35771" y="3381"/>
                    <a:pt x="35942" y="3381"/>
                  </a:cubicBezTo>
                  <a:cubicBezTo>
                    <a:pt x="36185" y="3381"/>
                    <a:pt x="36299" y="3266"/>
                    <a:pt x="36299" y="3024"/>
                  </a:cubicBezTo>
                  <a:cubicBezTo>
                    <a:pt x="36299" y="2853"/>
                    <a:pt x="36185" y="2667"/>
                    <a:pt x="35942" y="2667"/>
                  </a:cubicBezTo>
                  <a:cubicBezTo>
                    <a:pt x="35771" y="2667"/>
                    <a:pt x="35657" y="2724"/>
                    <a:pt x="35586" y="2910"/>
                  </a:cubicBezTo>
                  <a:lnTo>
                    <a:pt x="28454" y="2910"/>
                  </a:lnTo>
                  <a:lnTo>
                    <a:pt x="25602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291;p11"/>
            <p:cNvSpPr/>
            <p:nvPr/>
          </p:nvSpPr>
          <p:spPr>
            <a:xfrm rot="-5400000">
              <a:off x="8073163" y="3501432"/>
              <a:ext cx="1413930" cy="194216"/>
            </a:xfrm>
            <a:custGeom>
              <a:avLst/>
              <a:gdLst/>
              <a:ahLst/>
              <a:cxnLst/>
              <a:rect l="l" t="t" r="r" b="b"/>
              <a:pathLst>
                <a:path w="32506" h="4465" extrusionOk="0">
                  <a:moveTo>
                    <a:pt x="12238" y="0"/>
                  </a:moveTo>
                  <a:lnTo>
                    <a:pt x="12238" y="4222"/>
                  </a:lnTo>
                  <a:lnTo>
                    <a:pt x="0" y="4222"/>
                  </a:lnTo>
                  <a:lnTo>
                    <a:pt x="0" y="4464"/>
                  </a:lnTo>
                  <a:lnTo>
                    <a:pt x="12480" y="4464"/>
                  </a:lnTo>
                  <a:lnTo>
                    <a:pt x="12480" y="243"/>
                  </a:lnTo>
                  <a:lnTo>
                    <a:pt x="26258" y="243"/>
                  </a:lnTo>
                  <a:lnTo>
                    <a:pt x="29353" y="3323"/>
                  </a:lnTo>
                  <a:lnTo>
                    <a:pt x="31792" y="3323"/>
                  </a:lnTo>
                  <a:cubicBezTo>
                    <a:pt x="31849" y="3452"/>
                    <a:pt x="31963" y="3566"/>
                    <a:pt x="32149" y="3566"/>
                  </a:cubicBezTo>
                  <a:cubicBezTo>
                    <a:pt x="32377" y="3566"/>
                    <a:pt x="32505" y="3395"/>
                    <a:pt x="32505" y="3209"/>
                  </a:cubicBezTo>
                  <a:cubicBezTo>
                    <a:pt x="32505" y="2967"/>
                    <a:pt x="32377" y="2796"/>
                    <a:pt x="32149" y="2796"/>
                  </a:cubicBezTo>
                  <a:cubicBezTo>
                    <a:pt x="31963" y="2796"/>
                    <a:pt x="31849" y="2910"/>
                    <a:pt x="31792" y="3095"/>
                  </a:cubicBezTo>
                  <a:lnTo>
                    <a:pt x="29467" y="3095"/>
                  </a:lnTo>
                  <a:lnTo>
                    <a:pt x="26386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11"/>
            <p:cNvSpPr/>
            <p:nvPr/>
          </p:nvSpPr>
          <p:spPr>
            <a:xfrm rot="-5400000">
              <a:off x="8472362" y="4017291"/>
              <a:ext cx="439281" cy="137148"/>
            </a:xfrm>
            <a:custGeom>
              <a:avLst/>
              <a:gdLst/>
              <a:ahLst/>
              <a:cxnLst/>
              <a:rect l="l" t="t" r="r" b="b"/>
              <a:pathLst>
                <a:path w="10099" h="3153" extrusionOk="0">
                  <a:moveTo>
                    <a:pt x="9742" y="1"/>
                  </a:moveTo>
                  <a:cubicBezTo>
                    <a:pt x="9499" y="1"/>
                    <a:pt x="9328" y="186"/>
                    <a:pt x="9328" y="357"/>
                  </a:cubicBezTo>
                  <a:cubicBezTo>
                    <a:pt x="9328" y="543"/>
                    <a:pt x="9442" y="714"/>
                    <a:pt x="9628" y="714"/>
                  </a:cubicBezTo>
                  <a:lnTo>
                    <a:pt x="9628" y="2910"/>
                  </a:lnTo>
                  <a:lnTo>
                    <a:pt x="0" y="2910"/>
                  </a:lnTo>
                  <a:lnTo>
                    <a:pt x="0" y="3153"/>
                  </a:lnTo>
                  <a:lnTo>
                    <a:pt x="9856" y="3153"/>
                  </a:lnTo>
                  <a:lnTo>
                    <a:pt x="9856" y="714"/>
                  </a:lnTo>
                  <a:cubicBezTo>
                    <a:pt x="9984" y="714"/>
                    <a:pt x="10098" y="543"/>
                    <a:pt x="10098" y="357"/>
                  </a:cubicBezTo>
                  <a:cubicBezTo>
                    <a:pt x="10098" y="186"/>
                    <a:pt x="9913" y="1"/>
                    <a:pt x="974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11"/>
            <p:cNvSpPr/>
            <p:nvPr/>
          </p:nvSpPr>
          <p:spPr>
            <a:xfrm rot="-5400000">
              <a:off x="8472688" y="3978513"/>
              <a:ext cx="477733" cy="176252"/>
            </a:xfrm>
            <a:custGeom>
              <a:avLst/>
              <a:gdLst/>
              <a:ahLst/>
              <a:cxnLst/>
              <a:rect l="l" t="t" r="r" b="b"/>
              <a:pathLst>
                <a:path w="10983" h="4052" extrusionOk="0">
                  <a:moveTo>
                    <a:pt x="10569" y="1"/>
                  </a:moveTo>
                  <a:cubicBezTo>
                    <a:pt x="10398" y="1"/>
                    <a:pt x="10212" y="186"/>
                    <a:pt x="10212" y="357"/>
                  </a:cubicBezTo>
                  <a:cubicBezTo>
                    <a:pt x="10212" y="543"/>
                    <a:pt x="10341" y="714"/>
                    <a:pt x="10455" y="714"/>
                  </a:cubicBezTo>
                  <a:lnTo>
                    <a:pt x="10455" y="3809"/>
                  </a:lnTo>
                  <a:lnTo>
                    <a:pt x="0" y="3809"/>
                  </a:lnTo>
                  <a:lnTo>
                    <a:pt x="0" y="4052"/>
                  </a:lnTo>
                  <a:lnTo>
                    <a:pt x="10697" y="4052"/>
                  </a:lnTo>
                  <a:lnTo>
                    <a:pt x="10697" y="714"/>
                  </a:lnTo>
                  <a:cubicBezTo>
                    <a:pt x="10868" y="714"/>
                    <a:pt x="10983" y="543"/>
                    <a:pt x="10983" y="357"/>
                  </a:cubicBezTo>
                  <a:cubicBezTo>
                    <a:pt x="10983" y="186"/>
                    <a:pt x="10811" y="1"/>
                    <a:pt x="1056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11"/>
            <p:cNvSpPr/>
            <p:nvPr/>
          </p:nvSpPr>
          <p:spPr>
            <a:xfrm rot="-5400000">
              <a:off x="8182970" y="3430727"/>
              <a:ext cx="1620499" cy="129057"/>
            </a:xfrm>
            <a:custGeom>
              <a:avLst/>
              <a:gdLst/>
              <a:ahLst/>
              <a:cxnLst/>
              <a:rect l="l" t="t" r="r" b="b"/>
              <a:pathLst>
                <a:path w="37255" h="2967" extrusionOk="0">
                  <a:moveTo>
                    <a:pt x="17700" y="0"/>
                  </a:moveTo>
                  <a:lnTo>
                    <a:pt x="15261" y="2382"/>
                  </a:lnTo>
                  <a:lnTo>
                    <a:pt x="0" y="2382"/>
                  </a:lnTo>
                  <a:lnTo>
                    <a:pt x="0" y="2610"/>
                  </a:lnTo>
                  <a:lnTo>
                    <a:pt x="15390" y="2610"/>
                  </a:lnTo>
                  <a:lnTo>
                    <a:pt x="17829" y="243"/>
                  </a:lnTo>
                  <a:lnTo>
                    <a:pt x="23462" y="243"/>
                  </a:lnTo>
                  <a:lnTo>
                    <a:pt x="26030" y="2739"/>
                  </a:lnTo>
                  <a:lnTo>
                    <a:pt x="36484" y="2739"/>
                  </a:lnTo>
                  <a:cubicBezTo>
                    <a:pt x="36542" y="2910"/>
                    <a:pt x="36727" y="2967"/>
                    <a:pt x="36841" y="2967"/>
                  </a:cubicBezTo>
                  <a:cubicBezTo>
                    <a:pt x="37084" y="2967"/>
                    <a:pt x="37255" y="2853"/>
                    <a:pt x="37255" y="2610"/>
                  </a:cubicBezTo>
                  <a:cubicBezTo>
                    <a:pt x="37255" y="2382"/>
                    <a:pt x="37084" y="2254"/>
                    <a:pt x="36841" y="2254"/>
                  </a:cubicBezTo>
                  <a:cubicBezTo>
                    <a:pt x="36727" y="2254"/>
                    <a:pt x="36542" y="2311"/>
                    <a:pt x="36484" y="2496"/>
                  </a:cubicBezTo>
                  <a:lnTo>
                    <a:pt x="26087" y="2496"/>
                  </a:lnTo>
                  <a:lnTo>
                    <a:pt x="2359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 rot="-5400000">
              <a:off x="8089908" y="3371157"/>
              <a:ext cx="1718543" cy="150153"/>
            </a:xfrm>
            <a:custGeom>
              <a:avLst/>
              <a:gdLst/>
              <a:ahLst/>
              <a:cxnLst/>
              <a:rect l="l" t="t" r="r" b="b"/>
              <a:pathLst>
                <a:path w="39509" h="3452" extrusionOk="0">
                  <a:moveTo>
                    <a:pt x="17344" y="0"/>
                  </a:moveTo>
                  <a:lnTo>
                    <a:pt x="14620" y="2681"/>
                  </a:lnTo>
                  <a:lnTo>
                    <a:pt x="0" y="2681"/>
                  </a:lnTo>
                  <a:lnTo>
                    <a:pt x="0" y="2924"/>
                  </a:lnTo>
                  <a:lnTo>
                    <a:pt x="14734" y="2924"/>
                  </a:lnTo>
                  <a:lnTo>
                    <a:pt x="17401" y="243"/>
                  </a:lnTo>
                  <a:lnTo>
                    <a:pt x="24062" y="243"/>
                  </a:lnTo>
                  <a:lnTo>
                    <a:pt x="27028" y="3152"/>
                  </a:lnTo>
                  <a:lnTo>
                    <a:pt x="38738" y="3152"/>
                  </a:lnTo>
                  <a:cubicBezTo>
                    <a:pt x="38795" y="3338"/>
                    <a:pt x="38980" y="3452"/>
                    <a:pt x="39095" y="3452"/>
                  </a:cubicBezTo>
                  <a:cubicBezTo>
                    <a:pt x="39337" y="3452"/>
                    <a:pt x="39508" y="3281"/>
                    <a:pt x="39508" y="3038"/>
                  </a:cubicBezTo>
                  <a:cubicBezTo>
                    <a:pt x="39508" y="2853"/>
                    <a:pt x="39337" y="2681"/>
                    <a:pt x="39095" y="2681"/>
                  </a:cubicBezTo>
                  <a:cubicBezTo>
                    <a:pt x="38980" y="2681"/>
                    <a:pt x="38795" y="2796"/>
                    <a:pt x="38738" y="2924"/>
                  </a:cubicBezTo>
                  <a:lnTo>
                    <a:pt x="27157" y="2924"/>
                  </a:lnTo>
                  <a:lnTo>
                    <a:pt x="24176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11"/>
            <p:cNvSpPr/>
            <p:nvPr/>
          </p:nvSpPr>
          <p:spPr>
            <a:xfrm rot="-5400000">
              <a:off x="8069444" y="3539297"/>
              <a:ext cx="1330763" cy="201654"/>
            </a:xfrm>
            <a:custGeom>
              <a:avLst/>
              <a:gdLst/>
              <a:ahLst/>
              <a:cxnLst/>
              <a:rect l="l" t="t" r="r" b="b"/>
              <a:pathLst>
                <a:path w="30594" h="4636" extrusionOk="0">
                  <a:moveTo>
                    <a:pt x="11282" y="0"/>
                  </a:moveTo>
                  <a:lnTo>
                    <a:pt x="11282" y="4393"/>
                  </a:lnTo>
                  <a:lnTo>
                    <a:pt x="0" y="4393"/>
                  </a:lnTo>
                  <a:lnTo>
                    <a:pt x="0" y="4636"/>
                  </a:lnTo>
                  <a:lnTo>
                    <a:pt x="11524" y="4636"/>
                  </a:lnTo>
                  <a:lnTo>
                    <a:pt x="11524" y="243"/>
                  </a:lnTo>
                  <a:lnTo>
                    <a:pt x="26914" y="243"/>
                  </a:lnTo>
                  <a:lnTo>
                    <a:pt x="29881" y="3152"/>
                  </a:lnTo>
                  <a:cubicBezTo>
                    <a:pt x="29824" y="3209"/>
                    <a:pt x="29824" y="3267"/>
                    <a:pt x="29824" y="3324"/>
                  </a:cubicBezTo>
                  <a:cubicBezTo>
                    <a:pt x="29824" y="3566"/>
                    <a:pt x="30009" y="3737"/>
                    <a:pt x="30180" y="3737"/>
                  </a:cubicBezTo>
                  <a:cubicBezTo>
                    <a:pt x="30423" y="3737"/>
                    <a:pt x="30594" y="3566"/>
                    <a:pt x="30594" y="3324"/>
                  </a:cubicBezTo>
                  <a:cubicBezTo>
                    <a:pt x="30594" y="3152"/>
                    <a:pt x="30423" y="2967"/>
                    <a:pt x="30180" y="2967"/>
                  </a:cubicBezTo>
                  <a:cubicBezTo>
                    <a:pt x="30123" y="2967"/>
                    <a:pt x="30123" y="2967"/>
                    <a:pt x="30066" y="3024"/>
                  </a:cubicBezTo>
                  <a:lnTo>
                    <a:pt x="2702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297;p11"/>
            <p:cNvSpPr/>
            <p:nvPr/>
          </p:nvSpPr>
          <p:spPr>
            <a:xfrm rot="-5400000">
              <a:off x="8940152" y="3389472"/>
              <a:ext cx="230232" cy="93085"/>
            </a:xfrm>
            <a:custGeom>
              <a:avLst/>
              <a:gdLst/>
              <a:ahLst/>
              <a:cxnLst/>
              <a:rect l="l" t="t" r="r" b="b"/>
              <a:pathLst>
                <a:path w="5293" h="2140" extrusionOk="0">
                  <a:moveTo>
                    <a:pt x="4879" y="0"/>
                  </a:moveTo>
                  <a:cubicBezTo>
                    <a:pt x="4765" y="0"/>
                    <a:pt x="4579" y="114"/>
                    <a:pt x="4522" y="243"/>
                  </a:cubicBezTo>
                  <a:lnTo>
                    <a:pt x="1912" y="243"/>
                  </a:lnTo>
                  <a:lnTo>
                    <a:pt x="1" y="2140"/>
                  </a:lnTo>
                  <a:lnTo>
                    <a:pt x="357" y="2140"/>
                  </a:lnTo>
                  <a:lnTo>
                    <a:pt x="2026" y="471"/>
                  </a:lnTo>
                  <a:lnTo>
                    <a:pt x="4522" y="471"/>
                  </a:lnTo>
                  <a:cubicBezTo>
                    <a:pt x="4579" y="656"/>
                    <a:pt x="4765" y="770"/>
                    <a:pt x="4879" y="770"/>
                  </a:cubicBezTo>
                  <a:cubicBezTo>
                    <a:pt x="5121" y="770"/>
                    <a:pt x="5292" y="599"/>
                    <a:pt x="5292" y="357"/>
                  </a:cubicBezTo>
                  <a:cubicBezTo>
                    <a:pt x="5292" y="186"/>
                    <a:pt x="5121" y="0"/>
                    <a:pt x="487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298;p11"/>
            <p:cNvSpPr/>
            <p:nvPr/>
          </p:nvSpPr>
          <p:spPr>
            <a:xfrm rot="-5400000">
              <a:off x="8976450" y="3345735"/>
              <a:ext cx="196696" cy="54024"/>
            </a:xfrm>
            <a:custGeom>
              <a:avLst/>
              <a:gdLst/>
              <a:ahLst/>
              <a:cxnLst/>
              <a:rect l="l" t="t" r="r" b="b"/>
              <a:pathLst>
                <a:path w="4522" h="1242" extrusionOk="0">
                  <a:moveTo>
                    <a:pt x="4165" y="1"/>
                  </a:moveTo>
                  <a:cubicBezTo>
                    <a:pt x="3994" y="1"/>
                    <a:pt x="3866" y="115"/>
                    <a:pt x="3809" y="229"/>
                  </a:cubicBezTo>
                  <a:lnTo>
                    <a:pt x="1013" y="229"/>
                  </a:lnTo>
                  <a:lnTo>
                    <a:pt x="1" y="1242"/>
                  </a:lnTo>
                  <a:lnTo>
                    <a:pt x="357" y="1242"/>
                  </a:lnTo>
                  <a:lnTo>
                    <a:pt x="1142" y="471"/>
                  </a:lnTo>
                  <a:lnTo>
                    <a:pt x="3809" y="471"/>
                  </a:lnTo>
                  <a:cubicBezTo>
                    <a:pt x="3866" y="642"/>
                    <a:pt x="3994" y="771"/>
                    <a:pt x="4165" y="771"/>
                  </a:cubicBezTo>
                  <a:cubicBezTo>
                    <a:pt x="4351" y="771"/>
                    <a:pt x="4522" y="585"/>
                    <a:pt x="4522" y="357"/>
                  </a:cubicBezTo>
                  <a:cubicBezTo>
                    <a:pt x="4522" y="172"/>
                    <a:pt x="4351" y="1"/>
                    <a:pt x="4165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9" name="Google Shape;299;p11"/>
          <p:cNvGrpSpPr/>
          <p:nvPr/>
        </p:nvGrpSpPr>
        <p:grpSpPr>
          <a:xfrm>
            <a:off x="8007001" y="4543989"/>
            <a:ext cx="1028575" cy="3816543"/>
            <a:chOff x="4128096" y="2589445"/>
            <a:chExt cx="465334" cy="1726630"/>
          </a:xfrm>
        </p:grpSpPr>
        <p:sp>
          <p:nvSpPr>
            <p:cNvPr id="300" name="Google Shape;300;p11"/>
            <p:cNvSpPr/>
            <p:nvPr/>
          </p:nvSpPr>
          <p:spPr>
            <a:xfrm rot="-5400000">
              <a:off x="4350516" y="3592343"/>
              <a:ext cx="447328" cy="38495"/>
            </a:xfrm>
            <a:custGeom>
              <a:avLst/>
              <a:gdLst/>
              <a:ahLst/>
              <a:cxnLst/>
              <a:rect l="l" t="t" r="r" b="b"/>
              <a:pathLst>
                <a:path w="10284" h="885" extrusionOk="0">
                  <a:moveTo>
                    <a:pt x="9927" y="0"/>
                  </a:moveTo>
                  <a:cubicBezTo>
                    <a:pt x="9742" y="0"/>
                    <a:pt x="9628" y="114"/>
                    <a:pt x="9571" y="242"/>
                  </a:cubicBezTo>
                  <a:lnTo>
                    <a:pt x="0" y="242"/>
                  </a:lnTo>
                  <a:lnTo>
                    <a:pt x="0" y="884"/>
                  </a:lnTo>
                  <a:lnTo>
                    <a:pt x="243" y="884"/>
                  </a:lnTo>
                  <a:lnTo>
                    <a:pt x="243" y="471"/>
                  </a:lnTo>
                  <a:lnTo>
                    <a:pt x="9571" y="471"/>
                  </a:lnTo>
                  <a:cubicBezTo>
                    <a:pt x="9628" y="656"/>
                    <a:pt x="9742" y="770"/>
                    <a:pt x="9927" y="770"/>
                  </a:cubicBezTo>
                  <a:cubicBezTo>
                    <a:pt x="10155" y="770"/>
                    <a:pt x="10284" y="599"/>
                    <a:pt x="10284" y="357"/>
                  </a:cubicBezTo>
                  <a:cubicBezTo>
                    <a:pt x="10284" y="171"/>
                    <a:pt x="10155" y="0"/>
                    <a:pt x="992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301;p11"/>
            <p:cNvSpPr/>
            <p:nvPr/>
          </p:nvSpPr>
          <p:spPr>
            <a:xfrm rot="-5400000">
              <a:off x="4258650" y="2857151"/>
              <a:ext cx="602484" cy="67073"/>
            </a:xfrm>
            <a:custGeom>
              <a:avLst/>
              <a:gdLst/>
              <a:ahLst/>
              <a:cxnLst/>
              <a:rect l="l" t="t" r="r" b="b"/>
              <a:pathLst>
                <a:path w="13851" h="1542" extrusionOk="0">
                  <a:moveTo>
                    <a:pt x="13494" y="1"/>
                  </a:moveTo>
                  <a:cubicBezTo>
                    <a:pt x="13322" y="1"/>
                    <a:pt x="13137" y="58"/>
                    <a:pt x="13137" y="243"/>
                  </a:cubicBezTo>
                  <a:lnTo>
                    <a:pt x="1" y="243"/>
                  </a:lnTo>
                  <a:lnTo>
                    <a:pt x="1" y="1541"/>
                  </a:lnTo>
                  <a:lnTo>
                    <a:pt x="243" y="1541"/>
                  </a:lnTo>
                  <a:lnTo>
                    <a:pt x="243" y="472"/>
                  </a:lnTo>
                  <a:lnTo>
                    <a:pt x="13137" y="472"/>
                  </a:lnTo>
                  <a:cubicBezTo>
                    <a:pt x="13137" y="600"/>
                    <a:pt x="13322" y="714"/>
                    <a:pt x="13494" y="714"/>
                  </a:cubicBezTo>
                  <a:cubicBezTo>
                    <a:pt x="13679" y="714"/>
                    <a:pt x="13850" y="543"/>
                    <a:pt x="13850" y="357"/>
                  </a:cubicBezTo>
                  <a:cubicBezTo>
                    <a:pt x="13850" y="115"/>
                    <a:pt x="13679" y="1"/>
                    <a:pt x="134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1"/>
            <p:cNvSpPr/>
            <p:nvPr/>
          </p:nvSpPr>
          <p:spPr>
            <a:xfrm rot="-5400000">
              <a:off x="4342753" y="2990231"/>
              <a:ext cx="395827" cy="105525"/>
            </a:xfrm>
            <a:custGeom>
              <a:avLst/>
              <a:gdLst/>
              <a:ahLst/>
              <a:cxnLst/>
              <a:rect l="l" t="t" r="r" b="b"/>
              <a:pathLst>
                <a:path w="9100" h="2426" extrusionOk="0">
                  <a:moveTo>
                    <a:pt x="8686" y="1"/>
                  </a:moveTo>
                  <a:cubicBezTo>
                    <a:pt x="8558" y="1"/>
                    <a:pt x="8387" y="115"/>
                    <a:pt x="8330" y="229"/>
                  </a:cubicBezTo>
                  <a:lnTo>
                    <a:pt x="0" y="229"/>
                  </a:lnTo>
                  <a:lnTo>
                    <a:pt x="0" y="2425"/>
                  </a:lnTo>
                  <a:lnTo>
                    <a:pt x="243" y="2425"/>
                  </a:lnTo>
                  <a:lnTo>
                    <a:pt x="243" y="471"/>
                  </a:lnTo>
                  <a:lnTo>
                    <a:pt x="8330" y="471"/>
                  </a:lnTo>
                  <a:cubicBezTo>
                    <a:pt x="8387" y="642"/>
                    <a:pt x="8558" y="771"/>
                    <a:pt x="8686" y="771"/>
                  </a:cubicBezTo>
                  <a:cubicBezTo>
                    <a:pt x="8914" y="771"/>
                    <a:pt x="9100" y="585"/>
                    <a:pt x="9100" y="357"/>
                  </a:cubicBezTo>
                  <a:cubicBezTo>
                    <a:pt x="9100" y="172"/>
                    <a:pt x="8914" y="1"/>
                    <a:pt x="868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303;p11"/>
            <p:cNvSpPr/>
            <p:nvPr/>
          </p:nvSpPr>
          <p:spPr>
            <a:xfrm rot="-5400000">
              <a:off x="4236967" y="2935946"/>
              <a:ext cx="565859" cy="147065"/>
            </a:xfrm>
            <a:custGeom>
              <a:avLst/>
              <a:gdLst/>
              <a:ahLst/>
              <a:cxnLst/>
              <a:rect l="l" t="t" r="r" b="b"/>
              <a:pathLst>
                <a:path w="13009" h="3381" extrusionOk="0">
                  <a:moveTo>
                    <a:pt x="12594" y="0"/>
                  </a:moveTo>
                  <a:cubicBezTo>
                    <a:pt x="12480" y="0"/>
                    <a:pt x="12295" y="114"/>
                    <a:pt x="12238" y="242"/>
                  </a:cubicBezTo>
                  <a:lnTo>
                    <a:pt x="0" y="242"/>
                  </a:lnTo>
                  <a:lnTo>
                    <a:pt x="0" y="3380"/>
                  </a:lnTo>
                  <a:lnTo>
                    <a:pt x="243" y="3380"/>
                  </a:lnTo>
                  <a:lnTo>
                    <a:pt x="243" y="471"/>
                  </a:lnTo>
                  <a:lnTo>
                    <a:pt x="12238" y="471"/>
                  </a:lnTo>
                  <a:cubicBezTo>
                    <a:pt x="12295" y="656"/>
                    <a:pt x="12480" y="770"/>
                    <a:pt x="12594" y="770"/>
                  </a:cubicBezTo>
                  <a:cubicBezTo>
                    <a:pt x="12837" y="770"/>
                    <a:pt x="13008" y="599"/>
                    <a:pt x="13008" y="357"/>
                  </a:cubicBezTo>
                  <a:cubicBezTo>
                    <a:pt x="13008" y="171"/>
                    <a:pt x="12837" y="0"/>
                    <a:pt x="1259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304;p11"/>
            <p:cNvSpPr/>
            <p:nvPr/>
          </p:nvSpPr>
          <p:spPr>
            <a:xfrm rot="-5400000">
              <a:off x="4284728" y="3027769"/>
              <a:ext cx="421317" cy="196087"/>
            </a:xfrm>
            <a:custGeom>
              <a:avLst/>
              <a:gdLst/>
              <a:ahLst/>
              <a:cxnLst/>
              <a:rect l="l" t="t" r="r" b="b"/>
              <a:pathLst>
                <a:path w="9686" h="4508" extrusionOk="0">
                  <a:moveTo>
                    <a:pt x="9329" y="0"/>
                  </a:moveTo>
                  <a:cubicBezTo>
                    <a:pt x="9157" y="0"/>
                    <a:pt x="8972" y="114"/>
                    <a:pt x="8972" y="300"/>
                  </a:cubicBezTo>
                  <a:lnTo>
                    <a:pt x="1" y="300"/>
                  </a:lnTo>
                  <a:lnTo>
                    <a:pt x="1" y="4507"/>
                  </a:lnTo>
                  <a:lnTo>
                    <a:pt x="243" y="4507"/>
                  </a:lnTo>
                  <a:lnTo>
                    <a:pt x="243" y="528"/>
                  </a:lnTo>
                  <a:lnTo>
                    <a:pt x="8972" y="528"/>
                  </a:lnTo>
                  <a:cubicBezTo>
                    <a:pt x="8972" y="656"/>
                    <a:pt x="9157" y="770"/>
                    <a:pt x="9329" y="770"/>
                  </a:cubicBezTo>
                  <a:cubicBezTo>
                    <a:pt x="9514" y="770"/>
                    <a:pt x="9685" y="585"/>
                    <a:pt x="9685" y="414"/>
                  </a:cubicBezTo>
                  <a:cubicBezTo>
                    <a:pt x="9685" y="171"/>
                    <a:pt x="9514" y="0"/>
                    <a:pt x="932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 rot="-5400000">
              <a:off x="3936988" y="3222875"/>
              <a:ext cx="1067777" cy="245108"/>
            </a:xfrm>
            <a:custGeom>
              <a:avLst/>
              <a:gdLst/>
              <a:ahLst/>
              <a:cxnLst/>
              <a:rect l="l" t="t" r="r" b="b"/>
              <a:pathLst>
                <a:path w="24548" h="5635" extrusionOk="0">
                  <a:moveTo>
                    <a:pt x="24190" y="0"/>
                  </a:moveTo>
                  <a:cubicBezTo>
                    <a:pt x="24005" y="0"/>
                    <a:pt x="23834" y="115"/>
                    <a:pt x="23834" y="229"/>
                  </a:cubicBezTo>
                  <a:lnTo>
                    <a:pt x="11525" y="229"/>
                  </a:lnTo>
                  <a:lnTo>
                    <a:pt x="11525" y="4151"/>
                  </a:lnTo>
                  <a:lnTo>
                    <a:pt x="1" y="4151"/>
                  </a:lnTo>
                  <a:lnTo>
                    <a:pt x="1" y="5634"/>
                  </a:lnTo>
                  <a:lnTo>
                    <a:pt x="243" y="5634"/>
                  </a:lnTo>
                  <a:lnTo>
                    <a:pt x="243" y="4393"/>
                  </a:lnTo>
                  <a:lnTo>
                    <a:pt x="11768" y="4393"/>
                  </a:lnTo>
                  <a:lnTo>
                    <a:pt x="11768" y="471"/>
                  </a:lnTo>
                  <a:lnTo>
                    <a:pt x="23834" y="471"/>
                  </a:lnTo>
                  <a:cubicBezTo>
                    <a:pt x="23834" y="642"/>
                    <a:pt x="24005" y="771"/>
                    <a:pt x="24190" y="771"/>
                  </a:cubicBezTo>
                  <a:cubicBezTo>
                    <a:pt x="24362" y="771"/>
                    <a:pt x="24547" y="585"/>
                    <a:pt x="24547" y="357"/>
                  </a:cubicBezTo>
                  <a:cubicBezTo>
                    <a:pt x="24547" y="172"/>
                    <a:pt x="24362" y="0"/>
                    <a:pt x="2419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306;p11"/>
            <p:cNvSpPr/>
            <p:nvPr/>
          </p:nvSpPr>
          <p:spPr>
            <a:xfrm rot="-5400000">
              <a:off x="3583049" y="3406216"/>
              <a:ext cx="1613105" cy="206613"/>
            </a:xfrm>
            <a:custGeom>
              <a:avLst/>
              <a:gdLst/>
              <a:ahLst/>
              <a:cxnLst/>
              <a:rect l="l" t="t" r="r" b="b"/>
              <a:pathLst>
                <a:path w="37085" h="4750" extrusionOk="0">
                  <a:moveTo>
                    <a:pt x="36670" y="0"/>
                  </a:moveTo>
                  <a:cubicBezTo>
                    <a:pt x="36542" y="0"/>
                    <a:pt x="36371" y="114"/>
                    <a:pt x="36314" y="228"/>
                  </a:cubicBezTo>
                  <a:lnTo>
                    <a:pt x="20325" y="228"/>
                  </a:lnTo>
                  <a:lnTo>
                    <a:pt x="20325" y="4507"/>
                  </a:lnTo>
                  <a:lnTo>
                    <a:pt x="1" y="4507"/>
                  </a:lnTo>
                  <a:lnTo>
                    <a:pt x="1" y="4750"/>
                  </a:lnTo>
                  <a:lnTo>
                    <a:pt x="20568" y="4750"/>
                  </a:lnTo>
                  <a:lnTo>
                    <a:pt x="20568" y="471"/>
                  </a:lnTo>
                  <a:lnTo>
                    <a:pt x="36314" y="471"/>
                  </a:lnTo>
                  <a:cubicBezTo>
                    <a:pt x="36371" y="642"/>
                    <a:pt x="36542" y="713"/>
                    <a:pt x="36670" y="713"/>
                  </a:cubicBezTo>
                  <a:cubicBezTo>
                    <a:pt x="36899" y="713"/>
                    <a:pt x="37084" y="585"/>
                    <a:pt x="37084" y="357"/>
                  </a:cubicBezTo>
                  <a:cubicBezTo>
                    <a:pt x="37084" y="171"/>
                    <a:pt x="36899" y="0"/>
                    <a:pt x="3667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307;p11"/>
            <p:cNvSpPr/>
            <p:nvPr/>
          </p:nvSpPr>
          <p:spPr>
            <a:xfrm rot="-5400000">
              <a:off x="3683572" y="3550758"/>
              <a:ext cx="1318409" cy="212224"/>
            </a:xfrm>
            <a:custGeom>
              <a:avLst/>
              <a:gdLst/>
              <a:ahLst/>
              <a:cxnLst/>
              <a:rect l="l" t="t" r="r" b="b"/>
              <a:pathLst>
                <a:path w="30310" h="4879" extrusionOk="0">
                  <a:moveTo>
                    <a:pt x="29896" y="0"/>
                  </a:moveTo>
                  <a:cubicBezTo>
                    <a:pt x="29767" y="0"/>
                    <a:pt x="29596" y="71"/>
                    <a:pt x="29539" y="243"/>
                  </a:cubicBezTo>
                  <a:lnTo>
                    <a:pt x="18956" y="243"/>
                  </a:lnTo>
                  <a:lnTo>
                    <a:pt x="18956" y="4636"/>
                  </a:lnTo>
                  <a:lnTo>
                    <a:pt x="1" y="4636"/>
                  </a:lnTo>
                  <a:lnTo>
                    <a:pt x="1" y="4878"/>
                  </a:lnTo>
                  <a:lnTo>
                    <a:pt x="19198" y="4878"/>
                  </a:lnTo>
                  <a:lnTo>
                    <a:pt x="19198" y="485"/>
                  </a:lnTo>
                  <a:lnTo>
                    <a:pt x="29539" y="485"/>
                  </a:lnTo>
                  <a:cubicBezTo>
                    <a:pt x="29596" y="599"/>
                    <a:pt x="29767" y="713"/>
                    <a:pt x="29896" y="713"/>
                  </a:cubicBezTo>
                  <a:cubicBezTo>
                    <a:pt x="30124" y="713"/>
                    <a:pt x="30309" y="542"/>
                    <a:pt x="30309" y="357"/>
                  </a:cubicBezTo>
                  <a:cubicBezTo>
                    <a:pt x="30309" y="129"/>
                    <a:pt x="30124" y="0"/>
                    <a:pt x="2989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 rot="-5400000">
              <a:off x="3890469" y="3910287"/>
              <a:ext cx="679996" cy="131580"/>
            </a:xfrm>
            <a:custGeom>
              <a:avLst/>
              <a:gdLst/>
              <a:ahLst/>
              <a:cxnLst/>
              <a:rect l="l" t="t" r="r" b="b"/>
              <a:pathLst>
                <a:path w="15633" h="3025" extrusionOk="0">
                  <a:moveTo>
                    <a:pt x="15219" y="1"/>
                  </a:moveTo>
                  <a:cubicBezTo>
                    <a:pt x="15034" y="1"/>
                    <a:pt x="14863" y="115"/>
                    <a:pt x="14863" y="357"/>
                  </a:cubicBezTo>
                  <a:cubicBezTo>
                    <a:pt x="14863" y="528"/>
                    <a:pt x="14977" y="714"/>
                    <a:pt x="15219" y="714"/>
                  </a:cubicBezTo>
                  <a:lnTo>
                    <a:pt x="15219" y="2796"/>
                  </a:lnTo>
                  <a:lnTo>
                    <a:pt x="1" y="2796"/>
                  </a:lnTo>
                  <a:lnTo>
                    <a:pt x="1" y="3024"/>
                  </a:lnTo>
                  <a:lnTo>
                    <a:pt x="15447" y="3024"/>
                  </a:lnTo>
                  <a:lnTo>
                    <a:pt x="15447" y="657"/>
                  </a:lnTo>
                  <a:cubicBezTo>
                    <a:pt x="15504" y="585"/>
                    <a:pt x="15633" y="471"/>
                    <a:pt x="15633" y="357"/>
                  </a:cubicBezTo>
                  <a:cubicBezTo>
                    <a:pt x="15633" y="115"/>
                    <a:pt x="15447" y="1"/>
                    <a:pt x="1521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309;p11"/>
            <p:cNvSpPr/>
            <p:nvPr/>
          </p:nvSpPr>
          <p:spPr>
            <a:xfrm rot="-5400000">
              <a:off x="3593294" y="3509501"/>
              <a:ext cx="1400924" cy="212224"/>
            </a:xfrm>
            <a:custGeom>
              <a:avLst/>
              <a:gdLst/>
              <a:ahLst/>
              <a:cxnLst/>
              <a:rect l="l" t="t" r="r" b="b"/>
              <a:pathLst>
                <a:path w="32207" h="4879" extrusionOk="0">
                  <a:moveTo>
                    <a:pt x="31850" y="0"/>
                  </a:moveTo>
                  <a:cubicBezTo>
                    <a:pt x="31678" y="0"/>
                    <a:pt x="31493" y="57"/>
                    <a:pt x="31493" y="243"/>
                  </a:cubicBezTo>
                  <a:lnTo>
                    <a:pt x="17715" y="243"/>
                  </a:lnTo>
                  <a:lnTo>
                    <a:pt x="17715" y="4636"/>
                  </a:lnTo>
                  <a:lnTo>
                    <a:pt x="1" y="4636"/>
                  </a:lnTo>
                  <a:lnTo>
                    <a:pt x="1" y="4878"/>
                  </a:lnTo>
                  <a:lnTo>
                    <a:pt x="17943" y="4878"/>
                  </a:lnTo>
                  <a:lnTo>
                    <a:pt x="17943" y="485"/>
                  </a:lnTo>
                  <a:lnTo>
                    <a:pt x="31493" y="485"/>
                  </a:lnTo>
                  <a:cubicBezTo>
                    <a:pt x="31493" y="599"/>
                    <a:pt x="31678" y="714"/>
                    <a:pt x="31850" y="714"/>
                  </a:cubicBezTo>
                  <a:cubicBezTo>
                    <a:pt x="32035" y="714"/>
                    <a:pt x="32206" y="542"/>
                    <a:pt x="32206" y="357"/>
                  </a:cubicBezTo>
                  <a:cubicBezTo>
                    <a:pt x="32206" y="129"/>
                    <a:pt x="32035" y="0"/>
                    <a:pt x="3185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310;p11"/>
            <p:cNvSpPr/>
            <p:nvPr/>
          </p:nvSpPr>
          <p:spPr>
            <a:xfrm rot="-5400000">
              <a:off x="3468913" y="3442188"/>
              <a:ext cx="1533069" cy="214704"/>
            </a:xfrm>
            <a:custGeom>
              <a:avLst/>
              <a:gdLst/>
              <a:ahLst/>
              <a:cxnLst/>
              <a:rect l="l" t="t" r="r" b="b"/>
              <a:pathLst>
                <a:path w="35245" h="4936" extrusionOk="0">
                  <a:moveTo>
                    <a:pt x="34831" y="0"/>
                  </a:moveTo>
                  <a:cubicBezTo>
                    <a:pt x="34702" y="0"/>
                    <a:pt x="34531" y="71"/>
                    <a:pt x="34474" y="243"/>
                  </a:cubicBezTo>
                  <a:lnTo>
                    <a:pt x="16403" y="243"/>
                  </a:lnTo>
                  <a:lnTo>
                    <a:pt x="16403" y="4707"/>
                  </a:lnTo>
                  <a:lnTo>
                    <a:pt x="1" y="4707"/>
                  </a:lnTo>
                  <a:lnTo>
                    <a:pt x="1" y="4935"/>
                  </a:lnTo>
                  <a:lnTo>
                    <a:pt x="16645" y="4935"/>
                  </a:lnTo>
                  <a:lnTo>
                    <a:pt x="16645" y="485"/>
                  </a:lnTo>
                  <a:lnTo>
                    <a:pt x="34474" y="485"/>
                  </a:lnTo>
                  <a:cubicBezTo>
                    <a:pt x="34531" y="599"/>
                    <a:pt x="34702" y="713"/>
                    <a:pt x="34831" y="713"/>
                  </a:cubicBezTo>
                  <a:cubicBezTo>
                    <a:pt x="35059" y="713"/>
                    <a:pt x="35244" y="542"/>
                    <a:pt x="35244" y="357"/>
                  </a:cubicBezTo>
                  <a:cubicBezTo>
                    <a:pt x="35244" y="129"/>
                    <a:pt x="35059" y="0"/>
                    <a:pt x="3483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11" name="Google Shape;311;p11"/>
          <p:cNvSpPr txBox="1">
            <a:spLocks noGrp="1"/>
          </p:cNvSpPr>
          <p:nvPr>
            <p:ph type="title" hasCustomPrompt="1"/>
          </p:nvPr>
        </p:nvSpPr>
        <p:spPr>
          <a:xfrm>
            <a:off x="2646400" y="1918267"/>
            <a:ext cx="6899200" cy="156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12" name="Google Shape;312;p11"/>
          <p:cNvSpPr txBox="1">
            <a:spLocks noGrp="1"/>
          </p:cNvSpPr>
          <p:nvPr>
            <p:ph type="subTitle" idx="1"/>
          </p:nvPr>
        </p:nvSpPr>
        <p:spPr>
          <a:xfrm>
            <a:off x="2646400" y="3322600"/>
            <a:ext cx="6899200" cy="5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911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331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4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351" name="Google Shape;351;p14"/>
          <p:cNvGrpSpPr/>
          <p:nvPr/>
        </p:nvGrpSpPr>
        <p:grpSpPr>
          <a:xfrm>
            <a:off x="8326017" y="4451427"/>
            <a:ext cx="1609153" cy="3386660"/>
            <a:chOff x="1390914" y="2912672"/>
            <a:chExt cx="664463" cy="1398445"/>
          </a:xfrm>
        </p:grpSpPr>
        <p:sp>
          <p:nvSpPr>
            <p:cNvPr id="352" name="Google Shape;352;p14"/>
            <p:cNvSpPr/>
            <p:nvPr/>
          </p:nvSpPr>
          <p:spPr>
            <a:xfrm rot="-5400000">
              <a:off x="1296281" y="3552020"/>
              <a:ext cx="1292963" cy="225230"/>
            </a:xfrm>
            <a:custGeom>
              <a:avLst/>
              <a:gdLst/>
              <a:ahLst/>
              <a:cxnLst/>
              <a:rect l="l" t="t" r="r" b="b"/>
              <a:pathLst>
                <a:path w="29725" h="5178" extrusionOk="0">
                  <a:moveTo>
                    <a:pt x="29368" y="1"/>
                  </a:moveTo>
                  <a:cubicBezTo>
                    <a:pt x="29183" y="1"/>
                    <a:pt x="29068" y="129"/>
                    <a:pt x="29011" y="243"/>
                  </a:cubicBezTo>
                  <a:lnTo>
                    <a:pt x="18728" y="243"/>
                  </a:lnTo>
                  <a:lnTo>
                    <a:pt x="18728" y="1555"/>
                  </a:lnTo>
                  <a:lnTo>
                    <a:pt x="14977" y="1555"/>
                  </a:lnTo>
                  <a:lnTo>
                    <a:pt x="14977" y="4935"/>
                  </a:lnTo>
                  <a:lnTo>
                    <a:pt x="1" y="4935"/>
                  </a:lnTo>
                  <a:lnTo>
                    <a:pt x="1" y="5178"/>
                  </a:lnTo>
                  <a:lnTo>
                    <a:pt x="15219" y="5178"/>
                  </a:lnTo>
                  <a:lnTo>
                    <a:pt x="15219" y="1783"/>
                  </a:lnTo>
                  <a:lnTo>
                    <a:pt x="18956" y="1783"/>
                  </a:lnTo>
                  <a:lnTo>
                    <a:pt x="18956" y="485"/>
                  </a:lnTo>
                  <a:lnTo>
                    <a:pt x="29011" y="485"/>
                  </a:lnTo>
                  <a:cubicBezTo>
                    <a:pt x="29068" y="657"/>
                    <a:pt x="29183" y="771"/>
                    <a:pt x="29368" y="771"/>
                  </a:cubicBezTo>
                  <a:cubicBezTo>
                    <a:pt x="29596" y="771"/>
                    <a:pt x="29725" y="600"/>
                    <a:pt x="29725" y="357"/>
                  </a:cubicBezTo>
                  <a:cubicBezTo>
                    <a:pt x="29725" y="186"/>
                    <a:pt x="29596" y="1"/>
                    <a:pt x="2936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353;p14"/>
            <p:cNvSpPr/>
            <p:nvPr/>
          </p:nvSpPr>
          <p:spPr>
            <a:xfrm rot="-5400000">
              <a:off x="1295063" y="3592342"/>
              <a:ext cx="1215407" cy="222142"/>
            </a:xfrm>
            <a:custGeom>
              <a:avLst/>
              <a:gdLst/>
              <a:ahLst/>
              <a:cxnLst/>
              <a:rect l="l" t="t" r="r" b="b"/>
              <a:pathLst>
                <a:path w="27942" h="5107" extrusionOk="0">
                  <a:moveTo>
                    <a:pt x="27585" y="0"/>
                  </a:moveTo>
                  <a:cubicBezTo>
                    <a:pt x="27400" y="0"/>
                    <a:pt x="27286" y="114"/>
                    <a:pt x="27229" y="228"/>
                  </a:cubicBezTo>
                  <a:lnTo>
                    <a:pt x="17302" y="228"/>
                  </a:lnTo>
                  <a:lnTo>
                    <a:pt x="17302" y="1369"/>
                  </a:lnTo>
                  <a:lnTo>
                    <a:pt x="14035" y="1369"/>
                  </a:lnTo>
                  <a:lnTo>
                    <a:pt x="14035" y="4864"/>
                  </a:lnTo>
                  <a:lnTo>
                    <a:pt x="1" y="4864"/>
                  </a:lnTo>
                  <a:lnTo>
                    <a:pt x="1" y="5106"/>
                  </a:lnTo>
                  <a:lnTo>
                    <a:pt x="14264" y="5106"/>
                  </a:lnTo>
                  <a:lnTo>
                    <a:pt x="14264" y="1598"/>
                  </a:lnTo>
                  <a:lnTo>
                    <a:pt x="17530" y="1598"/>
                  </a:lnTo>
                  <a:lnTo>
                    <a:pt x="17530" y="471"/>
                  </a:lnTo>
                  <a:lnTo>
                    <a:pt x="27229" y="471"/>
                  </a:lnTo>
                  <a:cubicBezTo>
                    <a:pt x="27286" y="656"/>
                    <a:pt x="27400" y="713"/>
                    <a:pt x="27585" y="713"/>
                  </a:cubicBezTo>
                  <a:cubicBezTo>
                    <a:pt x="27756" y="713"/>
                    <a:pt x="27942" y="585"/>
                    <a:pt x="27942" y="357"/>
                  </a:cubicBezTo>
                  <a:cubicBezTo>
                    <a:pt x="27942" y="171"/>
                    <a:pt x="27756" y="0"/>
                    <a:pt x="2758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 rot="-5400000">
              <a:off x="1190518" y="3668963"/>
              <a:ext cx="1163297" cy="121010"/>
            </a:xfrm>
            <a:custGeom>
              <a:avLst/>
              <a:gdLst/>
              <a:ahLst/>
              <a:cxnLst/>
              <a:rect l="l" t="t" r="r" b="b"/>
              <a:pathLst>
                <a:path w="26744" h="2782" extrusionOk="0">
                  <a:moveTo>
                    <a:pt x="26330" y="0"/>
                  </a:moveTo>
                  <a:cubicBezTo>
                    <a:pt x="26216" y="0"/>
                    <a:pt x="26030" y="114"/>
                    <a:pt x="25973" y="286"/>
                  </a:cubicBezTo>
                  <a:lnTo>
                    <a:pt x="17116" y="286"/>
                  </a:lnTo>
                  <a:lnTo>
                    <a:pt x="14863" y="2553"/>
                  </a:lnTo>
                  <a:lnTo>
                    <a:pt x="1" y="2553"/>
                  </a:lnTo>
                  <a:lnTo>
                    <a:pt x="1" y="2782"/>
                  </a:lnTo>
                  <a:lnTo>
                    <a:pt x="14920" y="2782"/>
                  </a:lnTo>
                  <a:lnTo>
                    <a:pt x="17245" y="528"/>
                  </a:lnTo>
                  <a:lnTo>
                    <a:pt x="25973" y="528"/>
                  </a:lnTo>
                  <a:cubicBezTo>
                    <a:pt x="26030" y="642"/>
                    <a:pt x="26216" y="770"/>
                    <a:pt x="26330" y="770"/>
                  </a:cubicBezTo>
                  <a:cubicBezTo>
                    <a:pt x="26572" y="770"/>
                    <a:pt x="26744" y="585"/>
                    <a:pt x="26744" y="414"/>
                  </a:cubicBezTo>
                  <a:cubicBezTo>
                    <a:pt x="26744" y="171"/>
                    <a:pt x="26572" y="0"/>
                    <a:pt x="2633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4"/>
            <p:cNvSpPr/>
            <p:nvPr/>
          </p:nvSpPr>
          <p:spPr>
            <a:xfrm rot="-5400000">
              <a:off x="1172533" y="3722921"/>
              <a:ext cx="1034240" cy="142150"/>
            </a:xfrm>
            <a:custGeom>
              <a:avLst/>
              <a:gdLst/>
              <a:ahLst/>
              <a:cxnLst/>
              <a:rect l="l" t="t" r="r" b="b"/>
              <a:pathLst>
                <a:path w="23777" h="3268" extrusionOk="0">
                  <a:moveTo>
                    <a:pt x="23363" y="1"/>
                  </a:moveTo>
                  <a:cubicBezTo>
                    <a:pt x="23235" y="1"/>
                    <a:pt x="23064" y="58"/>
                    <a:pt x="23007" y="229"/>
                  </a:cubicBezTo>
                  <a:lnTo>
                    <a:pt x="16588" y="229"/>
                  </a:lnTo>
                  <a:lnTo>
                    <a:pt x="13793" y="3025"/>
                  </a:lnTo>
                  <a:lnTo>
                    <a:pt x="1" y="3025"/>
                  </a:lnTo>
                  <a:lnTo>
                    <a:pt x="1" y="3267"/>
                  </a:lnTo>
                  <a:lnTo>
                    <a:pt x="13850" y="3267"/>
                  </a:lnTo>
                  <a:lnTo>
                    <a:pt x="16703" y="472"/>
                  </a:lnTo>
                  <a:lnTo>
                    <a:pt x="23007" y="472"/>
                  </a:lnTo>
                  <a:cubicBezTo>
                    <a:pt x="23064" y="586"/>
                    <a:pt x="23235" y="714"/>
                    <a:pt x="23363" y="714"/>
                  </a:cubicBezTo>
                  <a:cubicBezTo>
                    <a:pt x="23591" y="714"/>
                    <a:pt x="23777" y="529"/>
                    <a:pt x="23777" y="357"/>
                  </a:cubicBezTo>
                  <a:cubicBezTo>
                    <a:pt x="23777" y="115"/>
                    <a:pt x="23591" y="1"/>
                    <a:pt x="2336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356;p14"/>
            <p:cNvSpPr/>
            <p:nvPr/>
          </p:nvSpPr>
          <p:spPr>
            <a:xfrm rot="-5400000">
              <a:off x="1371361" y="4014833"/>
              <a:ext cx="455419" cy="137148"/>
            </a:xfrm>
            <a:custGeom>
              <a:avLst/>
              <a:gdLst/>
              <a:ahLst/>
              <a:cxnLst/>
              <a:rect l="l" t="t" r="r" b="b"/>
              <a:pathLst>
                <a:path w="10470" h="3153" extrusionOk="0">
                  <a:moveTo>
                    <a:pt x="1" y="1"/>
                  </a:moveTo>
                  <a:lnTo>
                    <a:pt x="1" y="243"/>
                  </a:lnTo>
                  <a:lnTo>
                    <a:pt x="9928" y="243"/>
                  </a:lnTo>
                  <a:lnTo>
                    <a:pt x="9928" y="2382"/>
                  </a:lnTo>
                  <a:cubicBezTo>
                    <a:pt x="9814" y="2439"/>
                    <a:pt x="9685" y="2611"/>
                    <a:pt x="9685" y="2739"/>
                  </a:cubicBezTo>
                  <a:cubicBezTo>
                    <a:pt x="9685" y="2967"/>
                    <a:pt x="9871" y="3153"/>
                    <a:pt x="10042" y="3153"/>
                  </a:cubicBezTo>
                  <a:cubicBezTo>
                    <a:pt x="10284" y="3153"/>
                    <a:pt x="10470" y="2967"/>
                    <a:pt x="10470" y="2739"/>
                  </a:cubicBezTo>
                  <a:cubicBezTo>
                    <a:pt x="10470" y="2611"/>
                    <a:pt x="10341" y="2439"/>
                    <a:pt x="10170" y="2382"/>
                  </a:cubicBezTo>
                  <a:lnTo>
                    <a:pt x="101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 rot="-5400000">
              <a:off x="1624774" y="4028143"/>
              <a:ext cx="498873" cy="67073"/>
            </a:xfrm>
            <a:custGeom>
              <a:avLst/>
              <a:gdLst/>
              <a:ahLst/>
              <a:cxnLst/>
              <a:rect l="l" t="t" r="r" b="b"/>
              <a:pathLst>
                <a:path w="11469" h="1542" extrusionOk="0">
                  <a:moveTo>
                    <a:pt x="11112" y="1"/>
                  </a:moveTo>
                  <a:cubicBezTo>
                    <a:pt x="10940" y="1"/>
                    <a:pt x="10755" y="172"/>
                    <a:pt x="10755" y="358"/>
                  </a:cubicBezTo>
                  <a:cubicBezTo>
                    <a:pt x="10755" y="529"/>
                    <a:pt x="10883" y="714"/>
                    <a:pt x="10997" y="714"/>
                  </a:cubicBezTo>
                  <a:lnTo>
                    <a:pt x="10997" y="1313"/>
                  </a:lnTo>
                  <a:lnTo>
                    <a:pt x="1" y="1313"/>
                  </a:lnTo>
                  <a:lnTo>
                    <a:pt x="1" y="1541"/>
                  </a:lnTo>
                  <a:lnTo>
                    <a:pt x="11240" y="1541"/>
                  </a:lnTo>
                  <a:lnTo>
                    <a:pt x="11240" y="714"/>
                  </a:lnTo>
                  <a:cubicBezTo>
                    <a:pt x="11411" y="714"/>
                    <a:pt x="11468" y="529"/>
                    <a:pt x="11468" y="358"/>
                  </a:cubicBezTo>
                  <a:cubicBezTo>
                    <a:pt x="11468" y="172"/>
                    <a:pt x="11354" y="1"/>
                    <a:pt x="111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4"/>
            <p:cNvSpPr/>
            <p:nvPr/>
          </p:nvSpPr>
          <p:spPr>
            <a:xfrm rot="-5400000">
              <a:off x="1622294" y="3989082"/>
              <a:ext cx="540413" cy="103655"/>
            </a:xfrm>
            <a:custGeom>
              <a:avLst/>
              <a:gdLst/>
              <a:ahLst/>
              <a:cxnLst/>
              <a:rect l="l" t="t" r="r" b="b"/>
              <a:pathLst>
                <a:path w="12424" h="2383" extrusionOk="0">
                  <a:moveTo>
                    <a:pt x="12067" y="1"/>
                  </a:moveTo>
                  <a:cubicBezTo>
                    <a:pt x="11896" y="1"/>
                    <a:pt x="11711" y="172"/>
                    <a:pt x="11711" y="358"/>
                  </a:cubicBezTo>
                  <a:cubicBezTo>
                    <a:pt x="11711" y="529"/>
                    <a:pt x="11825" y="714"/>
                    <a:pt x="11953" y="714"/>
                  </a:cubicBezTo>
                  <a:lnTo>
                    <a:pt x="11953" y="2140"/>
                  </a:lnTo>
                  <a:lnTo>
                    <a:pt x="1" y="2140"/>
                  </a:lnTo>
                  <a:lnTo>
                    <a:pt x="1" y="2383"/>
                  </a:lnTo>
                  <a:lnTo>
                    <a:pt x="12181" y="2383"/>
                  </a:lnTo>
                  <a:lnTo>
                    <a:pt x="12181" y="714"/>
                  </a:lnTo>
                  <a:cubicBezTo>
                    <a:pt x="12367" y="714"/>
                    <a:pt x="12424" y="529"/>
                    <a:pt x="12424" y="358"/>
                  </a:cubicBezTo>
                  <a:cubicBezTo>
                    <a:pt x="12424" y="172"/>
                    <a:pt x="12310" y="1"/>
                    <a:pt x="1206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359;p14"/>
            <p:cNvSpPr/>
            <p:nvPr/>
          </p:nvSpPr>
          <p:spPr>
            <a:xfrm rot="-5400000">
              <a:off x="1618271" y="3949043"/>
              <a:ext cx="584476" cy="139670"/>
            </a:xfrm>
            <a:custGeom>
              <a:avLst/>
              <a:gdLst/>
              <a:ahLst/>
              <a:cxnLst/>
              <a:rect l="l" t="t" r="r" b="b"/>
              <a:pathLst>
                <a:path w="13437" h="3211" extrusionOk="0">
                  <a:moveTo>
                    <a:pt x="13080" y="1"/>
                  </a:moveTo>
                  <a:cubicBezTo>
                    <a:pt x="12837" y="1"/>
                    <a:pt x="12666" y="172"/>
                    <a:pt x="12666" y="358"/>
                  </a:cubicBezTo>
                  <a:cubicBezTo>
                    <a:pt x="12666" y="529"/>
                    <a:pt x="12780" y="714"/>
                    <a:pt x="12966" y="714"/>
                  </a:cubicBezTo>
                  <a:lnTo>
                    <a:pt x="12966" y="2968"/>
                  </a:lnTo>
                  <a:lnTo>
                    <a:pt x="1" y="2968"/>
                  </a:lnTo>
                  <a:lnTo>
                    <a:pt x="1" y="3210"/>
                  </a:lnTo>
                  <a:lnTo>
                    <a:pt x="13194" y="3210"/>
                  </a:lnTo>
                  <a:lnTo>
                    <a:pt x="13194" y="714"/>
                  </a:lnTo>
                  <a:cubicBezTo>
                    <a:pt x="13322" y="714"/>
                    <a:pt x="13436" y="529"/>
                    <a:pt x="13436" y="358"/>
                  </a:cubicBezTo>
                  <a:cubicBezTo>
                    <a:pt x="13436" y="172"/>
                    <a:pt x="13251" y="1"/>
                    <a:pt x="1308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360;p14"/>
            <p:cNvSpPr/>
            <p:nvPr/>
          </p:nvSpPr>
          <p:spPr>
            <a:xfrm rot="-5400000">
              <a:off x="1336628" y="3980100"/>
              <a:ext cx="491391" cy="170641"/>
            </a:xfrm>
            <a:custGeom>
              <a:avLst/>
              <a:gdLst/>
              <a:ahLst/>
              <a:cxnLst/>
              <a:rect l="l" t="t" r="r" b="b"/>
              <a:pathLst>
                <a:path w="11297" h="3923" extrusionOk="0">
                  <a:moveTo>
                    <a:pt x="1" y="0"/>
                  </a:moveTo>
                  <a:lnTo>
                    <a:pt x="1" y="229"/>
                  </a:lnTo>
                  <a:lnTo>
                    <a:pt x="10826" y="229"/>
                  </a:lnTo>
                  <a:lnTo>
                    <a:pt x="10826" y="3152"/>
                  </a:lnTo>
                  <a:cubicBezTo>
                    <a:pt x="10641" y="3209"/>
                    <a:pt x="10584" y="3381"/>
                    <a:pt x="10584" y="3509"/>
                  </a:cubicBezTo>
                  <a:cubicBezTo>
                    <a:pt x="10584" y="3737"/>
                    <a:pt x="10698" y="3923"/>
                    <a:pt x="10940" y="3923"/>
                  </a:cubicBezTo>
                  <a:cubicBezTo>
                    <a:pt x="11112" y="3923"/>
                    <a:pt x="11297" y="3737"/>
                    <a:pt x="11297" y="3509"/>
                  </a:cubicBezTo>
                  <a:cubicBezTo>
                    <a:pt x="11297" y="3381"/>
                    <a:pt x="11183" y="3209"/>
                    <a:pt x="11054" y="3152"/>
                  </a:cubicBezTo>
                  <a:lnTo>
                    <a:pt x="1105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4"/>
            <p:cNvSpPr/>
            <p:nvPr/>
          </p:nvSpPr>
          <p:spPr>
            <a:xfrm rot="-5400000">
              <a:off x="1071705" y="3588601"/>
              <a:ext cx="1315930" cy="129101"/>
            </a:xfrm>
            <a:custGeom>
              <a:avLst/>
              <a:gdLst/>
              <a:ahLst/>
              <a:cxnLst/>
              <a:rect l="l" t="t" r="r" b="b"/>
              <a:pathLst>
                <a:path w="30253" h="2968" extrusionOk="0">
                  <a:moveTo>
                    <a:pt x="29839" y="1"/>
                  </a:moveTo>
                  <a:cubicBezTo>
                    <a:pt x="29725" y="1"/>
                    <a:pt x="29539" y="115"/>
                    <a:pt x="29482" y="229"/>
                  </a:cubicBezTo>
                  <a:lnTo>
                    <a:pt x="16760" y="229"/>
                  </a:lnTo>
                  <a:lnTo>
                    <a:pt x="14264" y="2725"/>
                  </a:lnTo>
                  <a:lnTo>
                    <a:pt x="1" y="2725"/>
                  </a:lnTo>
                  <a:lnTo>
                    <a:pt x="1" y="2967"/>
                  </a:lnTo>
                  <a:lnTo>
                    <a:pt x="14321" y="2967"/>
                  </a:lnTo>
                  <a:lnTo>
                    <a:pt x="16817" y="471"/>
                  </a:lnTo>
                  <a:lnTo>
                    <a:pt x="29482" y="471"/>
                  </a:lnTo>
                  <a:cubicBezTo>
                    <a:pt x="29539" y="642"/>
                    <a:pt x="29725" y="771"/>
                    <a:pt x="29839" y="771"/>
                  </a:cubicBezTo>
                  <a:cubicBezTo>
                    <a:pt x="30081" y="771"/>
                    <a:pt x="30252" y="585"/>
                    <a:pt x="30252" y="357"/>
                  </a:cubicBezTo>
                  <a:cubicBezTo>
                    <a:pt x="30252" y="172"/>
                    <a:pt x="30081" y="1"/>
                    <a:pt x="2983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362;p14"/>
            <p:cNvSpPr/>
            <p:nvPr/>
          </p:nvSpPr>
          <p:spPr>
            <a:xfrm rot="-5400000">
              <a:off x="1008135" y="3602585"/>
              <a:ext cx="1253859" cy="163203"/>
            </a:xfrm>
            <a:custGeom>
              <a:avLst/>
              <a:gdLst/>
              <a:ahLst/>
              <a:cxnLst/>
              <a:rect l="l" t="t" r="r" b="b"/>
              <a:pathLst>
                <a:path w="28826" h="3752" extrusionOk="0">
                  <a:moveTo>
                    <a:pt x="28469" y="0"/>
                  </a:moveTo>
                  <a:cubicBezTo>
                    <a:pt x="28298" y="0"/>
                    <a:pt x="28170" y="129"/>
                    <a:pt x="28113" y="300"/>
                  </a:cubicBezTo>
                  <a:lnTo>
                    <a:pt x="16588" y="300"/>
                  </a:lnTo>
                  <a:lnTo>
                    <a:pt x="13322" y="3509"/>
                  </a:lnTo>
                  <a:lnTo>
                    <a:pt x="1" y="3509"/>
                  </a:lnTo>
                  <a:lnTo>
                    <a:pt x="1" y="3751"/>
                  </a:lnTo>
                  <a:lnTo>
                    <a:pt x="13436" y="3751"/>
                  </a:lnTo>
                  <a:lnTo>
                    <a:pt x="16703" y="542"/>
                  </a:lnTo>
                  <a:lnTo>
                    <a:pt x="28113" y="542"/>
                  </a:lnTo>
                  <a:cubicBezTo>
                    <a:pt x="28170" y="656"/>
                    <a:pt x="28298" y="785"/>
                    <a:pt x="28469" y="785"/>
                  </a:cubicBezTo>
                  <a:cubicBezTo>
                    <a:pt x="28655" y="785"/>
                    <a:pt x="28826" y="599"/>
                    <a:pt x="28826" y="428"/>
                  </a:cubicBezTo>
                  <a:cubicBezTo>
                    <a:pt x="28826" y="186"/>
                    <a:pt x="28655" y="0"/>
                    <a:pt x="2846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363;p14"/>
            <p:cNvSpPr/>
            <p:nvPr/>
          </p:nvSpPr>
          <p:spPr>
            <a:xfrm rot="-5400000">
              <a:off x="911354" y="3681359"/>
              <a:ext cx="1109317" cy="150197"/>
            </a:xfrm>
            <a:custGeom>
              <a:avLst/>
              <a:gdLst/>
              <a:ahLst/>
              <a:cxnLst/>
              <a:rect l="l" t="t" r="r" b="b"/>
              <a:pathLst>
                <a:path w="25503" h="3453" extrusionOk="0">
                  <a:moveTo>
                    <a:pt x="25146" y="0"/>
                  </a:moveTo>
                  <a:cubicBezTo>
                    <a:pt x="24961" y="0"/>
                    <a:pt x="24847" y="57"/>
                    <a:pt x="24790" y="172"/>
                  </a:cubicBezTo>
                  <a:lnTo>
                    <a:pt x="16175" y="172"/>
                  </a:lnTo>
                  <a:lnTo>
                    <a:pt x="13493" y="2853"/>
                  </a:lnTo>
                  <a:lnTo>
                    <a:pt x="13493" y="243"/>
                  </a:lnTo>
                  <a:lnTo>
                    <a:pt x="1" y="243"/>
                  </a:lnTo>
                  <a:lnTo>
                    <a:pt x="1" y="471"/>
                  </a:lnTo>
                  <a:lnTo>
                    <a:pt x="13251" y="471"/>
                  </a:lnTo>
                  <a:lnTo>
                    <a:pt x="13251" y="3452"/>
                  </a:lnTo>
                  <a:lnTo>
                    <a:pt x="16289" y="414"/>
                  </a:lnTo>
                  <a:lnTo>
                    <a:pt x="24790" y="414"/>
                  </a:lnTo>
                  <a:cubicBezTo>
                    <a:pt x="24847" y="599"/>
                    <a:pt x="24961" y="714"/>
                    <a:pt x="25146" y="714"/>
                  </a:cubicBezTo>
                  <a:cubicBezTo>
                    <a:pt x="25374" y="714"/>
                    <a:pt x="25503" y="528"/>
                    <a:pt x="25503" y="357"/>
                  </a:cubicBezTo>
                  <a:cubicBezTo>
                    <a:pt x="25503" y="114"/>
                    <a:pt x="25374" y="0"/>
                    <a:pt x="2514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364;p14"/>
            <p:cNvSpPr/>
            <p:nvPr/>
          </p:nvSpPr>
          <p:spPr>
            <a:xfrm rot="-5400000">
              <a:off x="862332" y="3518809"/>
              <a:ext cx="1398445" cy="186169"/>
            </a:xfrm>
            <a:custGeom>
              <a:avLst/>
              <a:gdLst/>
              <a:ahLst/>
              <a:cxnLst/>
              <a:rect l="l" t="t" r="r" b="b"/>
              <a:pathLst>
                <a:path w="32150" h="4280" extrusionOk="0">
                  <a:moveTo>
                    <a:pt x="1" y="0"/>
                  </a:moveTo>
                  <a:lnTo>
                    <a:pt x="1" y="243"/>
                  </a:lnTo>
                  <a:lnTo>
                    <a:pt x="11539" y="243"/>
                  </a:lnTo>
                  <a:lnTo>
                    <a:pt x="11539" y="4279"/>
                  </a:lnTo>
                  <a:lnTo>
                    <a:pt x="13137" y="4279"/>
                  </a:lnTo>
                  <a:lnTo>
                    <a:pt x="16460" y="956"/>
                  </a:lnTo>
                  <a:lnTo>
                    <a:pt x="31436" y="956"/>
                  </a:lnTo>
                  <a:cubicBezTo>
                    <a:pt x="31507" y="1070"/>
                    <a:pt x="31621" y="1127"/>
                    <a:pt x="31793" y="1127"/>
                  </a:cubicBezTo>
                  <a:cubicBezTo>
                    <a:pt x="31978" y="1127"/>
                    <a:pt x="32149" y="1013"/>
                    <a:pt x="32149" y="770"/>
                  </a:cubicBezTo>
                  <a:cubicBezTo>
                    <a:pt x="32149" y="599"/>
                    <a:pt x="31978" y="414"/>
                    <a:pt x="31793" y="414"/>
                  </a:cubicBezTo>
                  <a:cubicBezTo>
                    <a:pt x="31621" y="414"/>
                    <a:pt x="31436" y="528"/>
                    <a:pt x="31436" y="713"/>
                  </a:cubicBezTo>
                  <a:lnTo>
                    <a:pt x="16403" y="713"/>
                  </a:lnTo>
                  <a:lnTo>
                    <a:pt x="13023" y="4037"/>
                  </a:lnTo>
                  <a:lnTo>
                    <a:pt x="11768" y="4037"/>
                  </a:lnTo>
                  <a:lnTo>
                    <a:pt x="1176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365;p14"/>
            <p:cNvSpPr/>
            <p:nvPr/>
          </p:nvSpPr>
          <p:spPr>
            <a:xfrm rot="-5400000">
              <a:off x="868857" y="3571876"/>
              <a:ext cx="1302881" cy="175599"/>
            </a:xfrm>
            <a:custGeom>
              <a:avLst/>
              <a:gdLst/>
              <a:ahLst/>
              <a:cxnLst/>
              <a:rect l="l" t="t" r="r" b="b"/>
              <a:pathLst>
                <a:path w="29953" h="4037" extrusionOk="0">
                  <a:moveTo>
                    <a:pt x="1" y="0"/>
                  </a:moveTo>
                  <a:lnTo>
                    <a:pt x="1" y="228"/>
                  </a:lnTo>
                  <a:lnTo>
                    <a:pt x="12310" y="228"/>
                  </a:lnTo>
                  <a:lnTo>
                    <a:pt x="12310" y="4036"/>
                  </a:lnTo>
                  <a:lnTo>
                    <a:pt x="13137" y="4036"/>
                  </a:lnTo>
                  <a:lnTo>
                    <a:pt x="16403" y="770"/>
                  </a:lnTo>
                  <a:lnTo>
                    <a:pt x="29183" y="770"/>
                  </a:lnTo>
                  <a:cubicBezTo>
                    <a:pt x="29240" y="941"/>
                    <a:pt x="29425" y="1070"/>
                    <a:pt x="29539" y="1070"/>
                  </a:cubicBezTo>
                  <a:cubicBezTo>
                    <a:pt x="29782" y="1070"/>
                    <a:pt x="29953" y="884"/>
                    <a:pt x="29953" y="642"/>
                  </a:cubicBezTo>
                  <a:cubicBezTo>
                    <a:pt x="29953" y="471"/>
                    <a:pt x="29782" y="285"/>
                    <a:pt x="29539" y="285"/>
                  </a:cubicBezTo>
                  <a:cubicBezTo>
                    <a:pt x="29425" y="285"/>
                    <a:pt x="29240" y="414"/>
                    <a:pt x="29183" y="528"/>
                  </a:cubicBezTo>
                  <a:lnTo>
                    <a:pt x="16289" y="528"/>
                  </a:lnTo>
                  <a:lnTo>
                    <a:pt x="13023" y="3794"/>
                  </a:lnTo>
                  <a:lnTo>
                    <a:pt x="12538" y="3794"/>
                  </a:lnTo>
                  <a:lnTo>
                    <a:pt x="1253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66" name="Google Shape;366;p14"/>
          <p:cNvGrpSpPr/>
          <p:nvPr/>
        </p:nvGrpSpPr>
        <p:grpSpPr>
          <a:xfrm rot="-5400000">
            <a:off x="11011142" y="841404"/>
            <a:ext cx="1028775" cy="3340881"/>
            <a:chOff x="6278982" y="2751992"/>
            <a:chExt cx="478381" cy="1553513"/>
          </a:xfrm>
        </p:grpSpPr>
        <p:sp>
          <p:nvSpPr>
            <p:cNvPr id="367" name="Google Shape;367;p14"/>
            <p:cNvSpPr/>
            <p:nvPr/>
          </p:nvSpPr>
          <p:spPr>
            <a:xfrm rot="-5400000">
              <a:off x="6192439" y="3740581"/>
              <a:ext cx="1059686" cy="70161"/>
            </a:xfrm>
            <a:custGeom>
              <a:avLst/>
              <a:gdLst/>
              <a:ahLst/>
              <a:cxnLst/>
              <a:rect l="l" t="t" r="r" b="b"/>
              <a:pathLst>
                <a:path w="24362" h="1613" extrusionOk="0">
                  <a:moveTo>
                    <a:pt x="0" y="0"/>
                  </a:moveTo>
                  <a:lnTo>
                    <a:pt x="0" y="243"/>
                  </a:lnTo>
                  <a:lnTo>
                    <a:pt x="15917" y="243"/>
                  </a:lnTo>
                  <a:lnTo>
                    <a:pt x="17173" y="1313"/>
                  </a:lnTo>
                  <a:lnTo>
                    <a:pt x="23648" y="1313"/>
                  </a:lnTo>
                  <a:cubicBezTo>
                    <a:pt x="23705" y="1498"/>
                    <a:pt x="23819" y="1612"/>
                    <a:pt x="24004" y="1612"/>
                  </a:cubicBezTo>
                  <a:cubicBezTo>
                    <a:pt x="24176" y="1612"/>
                    <a:pt x="24361" y="1427"/>
                    <a:pt x="24361" y="1199"/>
                  </a:cubicBezTo>
                  <a:cubicBezTo>
                    <a:pt x="24361" y="1013"/>
                    <a:pt x="24176" y="842"/>
                    <a:pt x="24004" y="842"/>
                  </a:cubicBezTo>
                  <a:cubicBezTo>
                    <a:pt x="23819" y="842"/>
                    <a:pt x="23705" y="956"/>
                    <a:pt x="23648" y="1070"/>
                  </a:cubicBezTo>
                  <a:lnTo>
                    <a:pt x="17230" y="1070"/>
                  </a:lnTo>
                  <a:lnTo>
                    <a:pt x="15975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368;p14"/>
            <p:cNvSpPr/>
            <p:nvPr/>
          </p:nvSpPr>
          <p:spPr>
            <a:xfrm rot="-5400000">
              <a:off x="6010359" y="3607522"/>
              <a:ext cx="1325804" cy="70161"/>
            </a:xfrm>
            <a:custGeom>
              <a:avLst/>
              <a:gdLst/>
              <a:ahLst/>
              <a:cxnLst/>
              <a:rect l="l" t="t" r="r" b="b"/>
              <a:pathLst>
                <a:path w="30480" h="1613" extrusionOk="0">
                  <a:moveTo>
                    <a:pt x="0" y="1"/>
                  </a:moveTo>
                  <a:lnTo>
                    <a:pt x="0" y="243"/>
                  </a:lnTo>
                  <a:lnTo>
                    <a:pt x="17173" y="243"/>
                  </a:lnTo>
                  <a:lnTo>
                    <a:pt x="18242" y="1370"/>
                  </a:lnTo>
                  <a:lnTo>
                    <a:pt x="29710" y="1370"/>
                  </a:lnTo>
                  <a:cubicBezTo>
                    <a:pt x="29767" y="1484"/>
                    <a:pt x="29952" y="1612"/>
                    <a:pt x="30066" y="1612"/>
                  </a:cubicBezTo>
                  <a:cubicBezTo>
                    <a:pt x="30309" y="1612"/>
                    <a:pt x="30480" y="1427"/>
                    <a:pt x="30480" y="1256"/>
                  </a:cubicBezTo>
                  <a:cubicBezTo>
                    <a:pt x="30480" y="1013"/>
                    <a:pt x="30309" y="842"/>
                    <a:pt x="30066" y="842"/>
                  </a:cubicBezTo>
                  <a:cubicBezTo>
                    <a:pt x="29952" y="842"/>
                    <a:pt x="29767" y="956"/>
                    <a:pt x="29710" y="1127"/>
                  </a:cubicBezTo>
                  <a:lnTo>
                    <a:pt x="18356" y="1127"/>
                  </a:lnTo>
                  <a:lnTo>
                    <a:pt x="1723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369;p14"/>
            <p:cNvSpPr/>
            <p:nvPr/>
          </p:nvSpPr>
          <p:spPr>
            <a:xfrm rot="-5400000">
              <a:off x="6022147" y="3665853"/>
              <a:ext cx="1214755" cy="64550"/>
            </a:xfrm>
            <a:custGeom>
              <a:avLst/>
              <a:gdLst/>
              <a:ahLst/>
              <a:cxnLst/>
              <a:rect l="l" t="t" r="r" b="b"/>
              <a:pathLst>
                <a:path w="27927" h="1484" extrusionOk="0">
                  <a:moveTo>
                    <a:pt x="0" y="0"/>
                  </a:moveTo>
                  <a:lnTo>
                    <a:pt x="0" y="229"/>
                  </a:lnTo>
                  <a:lnTo>
                    <a:pt x="17943" y="229"/>
                  </a:lnTo>
                  <a:lnTo>
                    <a:pt x="18898" y="1241"/>
                  </a:lnTo>
                  <a:lnTo>
                    <a:pt x="27157" y="1241"/>
                  </a:lnTo>
                  <a:cubicBezTo>
                    <a:pt x="27214" y="1427"/>
                    <a:pt x="27385" y="1484"/>
                    <a:pt x="27513" y="1484"/>
                  </a:cubicBezTo>
                  <a:cubicBezTo>
                    <a:pt x="27741" y="1484"/>
                    <a:pt x="27927" y="1298"/>
                    <a:pt x="27927" y="1127"/>
                  </a:cubicBezTo>
                  <a:cubicBezTo>
                    <a:pt x="27927" y="885"/>
                    <a:pt x="27741" y="771"/>
                    <a:pt x="27513" y="771"/>
                  </a:cubicBezTo>
                  <a:cubicBezTo>
                    <a:pt x="27385" y="771"/>
                    <a:pt x="27214" y="828"/>
                    <a:pt x="27157" y="999"/>
                  </a:cubicBezTo>
                  <a:lnTo>
                    <a:pt x="19012" y="999"/>
                  </a:lnTo>
                  <a:lnTo>
                    <a:pt x="180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370;p14"/>
            <p:cNvSpPr/>
            <p:nvPr/>
          </p:nvSpPr>
          <p:spPr>
            <a:xfrm rot="-5400000">
              <a:off x="5843461" y="3619310"/>
              <a:ext cx="1279305" cy="93085"/>
            </a:xfrm>
            <a:custGeom>
              <a:avLst/>
              <a:gdLst/>
              <a:ahLst/>
              <a:cxnLst/>
              <a:rect l="l" t="t" r="r" b="b"/>
              <a:pathLst>
                <a:path w="29411" h="2140" extrusionOk="0">
                  <a:moveTo>
                    <a:pt x="28996" y="0"/>
                  </a:moveTo>
                  <a:cubicBezTo>
                    <a:pt x="28882" y="0"/>
                    <a:pt x="28697" y="57"/>
                    <a:pt x="28640" y="243"/>
                  </a:cubicBezTo>
                  <a:lnTo>
                    <a:pt x="20610" y="243"/>
                  </a:lnTo>
                  <a:lnTo>
                    <a:pt x="20610" y="1911"/>
                  </a:lnTo>
                  <a:lnTo>
                    <a:pt x="0" y="1911"/>
                  </a:lnTo>
                  <a:lnTo>
                    <a:pt x="0" y="2140"/>
                  </a:lnTo>
                  <a:lnTo>
                    <a:pt x="20852" y="2140"/>
                  </a:lnTo>
                  <a:lnTo>
                    <a:pt x="20852" y="485"/>
                  </a:lnTo>
                  <a:lnTo>
                    <a:pt x="28640" y="485"/>
                  </a:lnTo>
                  <a:cubicBezTo>
                    <a:pt x="28697" y="656"/>
                    <a:pt x="28882" y="713"/>
                    <a:pt x="28996" y="713"/>
                  </a:cubicBezTo>
                  <a:cubicBezTo>
                    <a:pt x="29239" y="713"/>
                    <a:pt x="29410" y="542"/>
                    <a:pt x="29410" y="357"/>
                  </a:cubicBezTo>
                  <a:cubicBezTo>
                    <a:pt x="29410" y="129"/>
                    <a:pt x="29239" y="0"/>
                    <a:pt x="2899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371;p14"/>
            <p:cNvSpPr/>
            <p:nvPr/>
          </p:nvSpPr>
          <p:spPr>
            <a:xfrm rot="-5400000">
              <a:off x="5753204" y="3565025"/>
              <a:ext cx="1374825" cy="106134"/>
            </a:xfrm>
            <a:custGeom>
              <a:avLst/>
              <a:gdLst/>
              <a:ahLst/>
              <a:cxnLst/>
              <a:rect l="l" t="t" r="r" b="b"/>
              <a:pathLst>
                <a:path w="31607" h="2440" extrusionOk="0">
                  <a:moveTo>
                    <a:pt x="31193" y="1"/>
                  </a:moveTo>
                  <a:cubicBezTo>
                    <a:pt x="31079" y="1"/>
                    <a:pt x="30893" y="58"/>
                    <a:pt x="30836" y="243"/>
                  </a:cubicBezTo>
                  <a:lnTo>
                    <a:pt x="19426" y="243"/>
                  </a:lnTo>
                  <a:lnTo>
                    <a:pt x="19426" y="2197"/>
                  </a:lnTo>
                  <a:lnTo>
                    <a:pt x="0" y="2197"/>
                  </a:lnTo>
                  <a:lnTo>
                    <a:pt x="0" y="2439"/>
                  </a:lnTo>
                  <a:lnTo>
                    <a:pt x="19669" y="2439"/>
                  </a:lnTo>
                  <a:lnTo>
                    <a:pt x="19669" y="471"/>
                  </a:lnTo>
                  <a:lnTo>
                    <a:pt x="30836" y="471"/>
                  </a:lnTo>
                  <a:cubicBezTo>
                    <a:pt x="30893" y="657"/>
                    <a:pt x="31079" y="714"/>
                    <a:pt x="31193" y="714"/>
                  </a:cubicBezTo>
                  <a:cubicBezTo>
                    <a:pt x="31435" y="714"/>
                    <a:pt x="31607" y="542"/>
                    <a:pt x="31607" y="357"/>
                  </a:cubicBezTo>
                  <a:cubicBezTo>
                    <a:pt x="31607" y="115"/>
                    <a:pt x="31435" y="1"/>
                    <a:pt x="3119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372;p14"/>
            <p:cNvSpPr/>
            <p:nvPr/>
          </p:nvSpPr>
          <p:spPr>
            <a:xfrm rot="-5400000">
              <a:off x="5618885" y="3466677"/>
              <a:ext cx="1553513" cy="124142"/>
            </a:xfrm>
            <a:custGeom>
              <a:avLst/>
              <a:gdLst/>
              <a:ahLst/>
              <a:cxnLst/>
              <a:rect l="l" t="t" r="r" b="b"/>
              <a:pathLst>
                <a:path w="35715" h="2854" extrusionOk="0">
                  <a:moveTo>
                    <a:pt x="35301" y="1"/>
                  </a:moveTo>
                  <a:cubicBezTo>
                    <a:pt x="35172" y="1"/>
                    <a:pt x="35001" y="58"/>
                    <a:pt x="34944" y="229"/>
                  </a:cubicBezTo>
                  <a:lnTo>
                    <a:pt x="18185" y="229"/>
                  </a:lnTo>
                  <a:lnTo>
                    <a:pt x="18185" y="2611"/>
                  </a:lnTo>
                  <a:lnTo>
                    <a:pt x="0" y="2611"/>
                  </a:lnTo>
                  <a:lnTo>
                    <a:pt x="0" y="2853"/>
                  </a:lnTo>
                  <a:lnTo>
                    <a:pt x="18413" y="2853"/>
                  </a:lnTo>
                  <a:lnTo>
                    <a:pt x="18413" y="471"/>
                  </a:lnTo>
                  <a:lnTo>
                    <a:pt x="34944" y="471"/>
                  </a:lnTo>
                  <a:cubicBezTo>
                    <a:pt x="35001" y="642"/>
                    <a:pt x="35172" y="714"/>
                    <a:pt x="35301" y="714"/>
                  </a:cubicBezTo>
                  <a:cubicBezTo>
                    <a:pt x="35529" y="714"/>
                    <a:pt x="35714" y="528"/>
                    <a:pt x="35714" y="357"/>
                  </a:cubicBezTo>
                  <a:cubicBezTo>
                    <a:pt x="35714" y="115"/>
                    <a:pt x="35529" y="1"/>
                    <a:pt x="3530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14"/>
            <p:cNvSpPr/>
            <p:nvPr/>
          </p:nvSpPr>
          <p:spPr>
            <a:xfrm rot="-5400000">
              <a:off x="5790418" y="3674835"/>
              <a:ext cx="1119234" cy="142106"/>
            </a:xfrm>
            <a:custGeom>
              <a:avLst/>
              <a:gdLst/>
              <a:ahLst/>
              <a:cxnLst/>
              <a:rect l="l" t="t" r="r" b="b"/>
              <a:pathLst>
                <a:path w="25731" h="3267" extrusionOk="0">
                  <a:moveTo>
                    <a:pt x="25374" y="1"/>
                  </a:moveTo>
                  <a:cubicBezTo>
                    <a:pt x="25188" y="1"/>
                    <a:pt x="25074" y="115"/>
                    <a:pt x="25017" y="243"/>
                  </a:cubicBezTo>
                  <a:lnTo>
                    <a:pt x="17044" y="243"/>
                  </a:lnTo>
                  <a:lnTo>
                    <a:pt x="17044" y="3038"/>
                  </a:lnTo>
                  <a:lnTo>
                    <a:pt x="0" y="3038"/>
                  </a:lnTo>
                  <a:lnTo>
                    <a:pt x="0" y="3267"/>
                  </a:lnTo>
                  <a:lnTo>
                    <a:pt x="17287" y="3267"/>
                  </a:lnTo>
                  <a:lnTo>
                    <a:pt x="17287" y="471"/>
                  </a:lnTo>
                  <a:lnTo>
                    <a:pt x="25017" y="471"/>
                  </a:lnTo>
                  <a:cubicBezTo>
                    <a:pt x="25074" y="657"/>
                    <a:pt x="25188" y="771"/>
                    <a:pt x="25374" y="771"/>
                  </a:cubicBezTo>
                  <a:cubicBezTo>
                    <a:pt x="25545" y="771"/>
                    <a:pt x="25730" y="600"/>
                    <a:pt x="25730" y="357"/>
                  </a:cubicBezTo>
                  <a:cubicBezTo>
                    <a:pt x="25730" y="186"/>
                    <a:pt x="25545" y="1"/>
                    <a:pt x="253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14"/>
            <p:cNvSpPr/>
            <p:nvPr/>
          </p:nvSpPr>
          <p:spPr>
            <a:xfrm rot="-5400000">
              <a:off x="6430370" y="3978513"/>
              <a:ext cx="620405" cy="33580"/>
            </a:xfrm>
            <a:custGeom>
              <a:avLst/>
              <a:gdLst/>
              <a:ahLst/>
              <a:cxnLst/>
              <a:rect l="l" t="t" r="r" b="b"/>
              <a:pathLst>
                <a:path w="14263" h="772" extrusionOk="0">
                  <a:moveTo>
                    <a:pt x="13906" y="1"/>
                  </a:moveTo>
                  <a:cubicBezTo>
                    <a:pt x="13721" y="1"/>
                    <a:pt x="13607" y="115"/>
                    <a:pt x="13550" y="229"/>
                  </a:cubicBezTo>
                  <a:lnTo>
                    <a:pt x="0" y="229"/>
                  </a:lnTo>
                  <a:lnTo>
                    <a:pt x="0" y="472"/>
                  </a:lnTo>
                  <a:lnTo>
                    <a:pt x="13550" y="472"/>
                  </a:lnTo>
                  <a:cubicBezTo>
                    <a:pt x="13607" y="657"/>
                    <a:pt x="13721" y="771"/>
                    <a:pt x="13906" y="771"/>
                  </a:cubicBezTo>
                  <a:cubicBezTo>
                    <a:pt x="14078" y="771"/>
                    <a:pt x="14263" y="586"/>
                    <a:pt x="14263" y="358"/>
                  </a:cubicBezTo>
                  <a:cubicBezTo>
                    <a:pt x="14263" y="172"/>
                    <a:pt x="14078" y="1"/>
                    <a:pt x="1390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 rot="-5400000">
              <a:off x="5858989" y="3544234"/>
              <a:ext cx="1460429" cy="62114"/>
            </a:xfrm>
            <a:custGeom>
              <a:avLst/>
              <a:gdLst/>
              <a:ahLst/>
              <a:cxnLst/>
              <a:rect l="l" t="t" r="r" b="b"/>
              <a:pathLst>
                <a:path w="33575" h="1428" extrusionOk="0">
                  <a:moveTo>
                    <a:pt x="0" y="1"/>
                  </a:moveTo>
                  <a:lnTo>
                    <a:pt x="0" y="243"/>
                  </a:lnTo>
                  <a:lnTo>
                    <a:pt x="18542" y="243"/>
                  </a:lnTo>
                  <a:lnTo>
                    <a:pt x="19483" y="1185"/>
                  </a:lnTo>
                  <a:lnTo>
                    <a:pt x="32862" y="1185"/>
                  </a:lnTo>
                  <a:cubicBezTo>
                    <a:pt x="32919" y="1313"/>
                    <a:pt x="33033" y="1427"/>
                    <a:pt x="33161" y="1427"/>
                  </a:cubicBezTo>
                  <a:cubicBezTo>
                    <a:pt x="33389" y="1427"/>
                    <a:pt x="33575" y="1256"/>
                    <a:pt x="33575" y="1013"/>
                  </a:cubicBezTo>
                  <a:cubicBezTo>
                    <a:pt x="33575" y="828"/>
                    <a:pt x="33389" y="657"/>
                    <a:pt x="33161" y="657"/>
                  </a:cubicBezTo>
                  <a:cubicBezTo>
                    <a:pt x="32976" y="657"/>
                    <a:pt x="32862" y="771"/>
                    <a:pt x="32805" y="956"/>
                  </a:cubicBezTo>
                  <a:lnTo>
                    <a:pt x="19612" y="956"/>
                  </a:lnTo>
                  <a:lnTo>
                    <a:pt x="18599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76" name="Google Shape;376;p14"/>
          <p:cNvGrpSpPr/>
          <p:nvPr/>
        </p:nvGrpSpPr>
        <p:grpSpPr>
          <a:xfrm rot="-5400000">
            <a:off x="11227037" y="-169138"/>
            <a:ext cx="944683" cy="3084668"/>
            <a:chOff x="6961407" y="2871131"/>
            <a:chExt cx="439278" cy="1434374"/>
          </a:xfrm>
        </p:grpSpPr>
        <p:sp>
          <p:nvSpPr>
            <p:cNvPr id="377" name="Google Shape;377;p14"/>
            <p:cNvSpPr/>
            <p:nvPr/>
          </p:nvSpPr>
          <p:spPr>
            <a:xfrm rot="-5400000">
              <a:off x="6647504" y="3552324"/>
              <a:ext cx="1374825" cy="131536"/>
            </a:xfrm>
            <a:custGeom>
              <a:avLst/>
              <a:gdLst/>
              <a:ahLst/>
              <a:cxnLst/>
              <a:rect l="l" t="t" r="r" b="b"/>
              <a:pathLst>
                <a:path w="31607" h="3024" extrusionOk="0">
                  <a:moveTo>
                    <a:pt x="31193" y="0"/>
                  </a:moveTo>
                  <a:cubicBezTo>
                    <a:pt x="31079" y="0"/>
                    <a:pt x="30893" y="114"/>
                    <a:pt x="30836" y="300"/>
                  </a:cubicBezTo>
                  <a:lnTo>
                    <a:pt x="17287" y="300"/>
                  </a:lnTo>
                  <a:lnTo>
                    <a:pt x="17287" y="2796"/>
                  </a:lnTo>
                  <a:lnTo>
                    <a:pt x="0" y="2796"/>
                  </a:lnTo>
                  <a:lnTo>
                    <a:pt x="0" y="3024"/>
                  </a:lnTo>
                  <a:lnTo>
                    <a:pt x="17529" y="3024"/>
                  </a:lnTo>
                  <a:lnTo>
                    <a:pt x="17529" y="528"/>
                  </a:lnTo>
                  <a:lnTo>
                    <a:pt x="30836" y="528"/>
                  </a:lnTo>
                  <a:cubicBezTo>
                    <a:pt x="30893" y="656"/>
                    <a:pt x="31079" y="770"/>
                    <a:pt x="31193" y="770"/>
                  </a:cubicBezTo>
                  <a:cubicBezTo>
                    <a:pt x="31435" y="770"/>
                    <a:pt x="31607" y="599"/>
                    <a:pt x="31607" y="414"/>
                  </a:cubicBezTo>
                  <a:cubicBezTo>
                    <a:pt x="31607" y="171"/>
                    <a:pt x="31435" y="0"/>
                    <a:pt x="3119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 rot="-5400000">
              <a:off x="6677278" y="3618071"/>
              <a:ext cx="1230283" cy="144586"/>
            </a:xfrm>
            <a:custGeom>
              <a:avLst/>
              <a:gdLst/>
              <a:ahLst/>
              <a:cxnLst/>
              <a:rect l="l" t="t" r="r" b="b"/>
              <a:pathLst>
                <a:path w="28284" h="3324" extrusionOk="0">
                  <a:moveTo>
                    <a:pt x="27870" y="0"/>
                  </a:moveTo>
                  <a:cubicBezTo>
                    <a:pt x="27741" y="0"/>
                    <a:pt x="27570" y="114"/>
                    <a:pt x="27513" y="228"/>
                  </a:cubicBezTo>
                  <a:lnTo>
                    <a:pt x="16103" y="228"/>
                  </a:lnTo>
                  <a:lnTo>
                    <a:pt x="16103" y="3081"/>
                  </a:lnTo>
                  <a:lnTo>
                    <a:pt x="0" y="3081"/>
                  </a:lnTo>
                  <a:lnTo>
                    <a:pt x="0" y="3324"/>
                  </a:lnTo>
                  <a:lnTo>
                    <a:pt x="16331" y="3324"/>
                  </a:lnTo>
                  <a:lnTo>
                    <a:pt x="16331" y="471"/>
                  </a:lnTo>
                  <a:lnTo>
                    <a:pt x="27513" y="471"/>
                  </a:lnTo>
                  <a:cubicBezTo>
                    <a:pt x="27570" y="656"/>
                    <a:pt x="27741" y="770"/>
                    <a:pt x="27870" y="770"/>
                  </a:cubicBezTo>
                  <a:cubicBezTo>
                    <a:pt x="28098" y="770"/>
                    <a:pt x="28283" y="585"/>
                    <a:pt x="28283" y="357"/>
                  </a:cubicBezTo>
                  <a:cubicBezTo>
                    <a:pt x="28283" y="171"/>
                    <a:pt x="28098" y="0"/>
                    <a:pt x="2787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14"/>
            <p:cNvSpPr/>
            <p:nvPr/>
          </p:nvSpPr>
          <p:spPr>
            <a:xfrm rot="-5400000">
              <a:off x="6529931" y="3512306"/>
              <a:ext cx="1434374" cy="152024"/>
            </a:xfrm>
            <a:custGeom>
              <a:avLst/>
              <a:gdLst/>
              <a:ahLst/>
              <a:cxnLst/>
              <a:rect l="l" t="t" r="r" b="b"/>
              <a:pathLst>
                <a:path w="32976" h="3495" extrusionOk="0">
                  <a:moveTo>
                    <a:pt x="32562" y="1"/>
                  </a:moveTo>
                  <a:cubicBezTo>
                    <a:pt x="32448" y="1"/>
                    <a:pt x="32263" y="115"/>
                    <a:pt x="32206" y="286"/>
                  </a:cubicBezTo>
                  <a:lnTo>
                    <a:pt x="14976" y="286"/>
                  </a:lnTo>
                  <a:lnTo>
                    <a:pt x="14976" y="3267"/>
                  </a:lnTo>
                  <a:lnTo>
                    <a:pt x="0" y="3267"/>
                  </a:lnTo>
                  <a:lnTo>
                    <a:pt x="0" y="3495"/>
                  </a:lnTo>
                  <a:lnTo>
                    <a:pt x="15204" y="3495"/>
                  </a:lnTo>
                  <a:lnTo>
                    <a:pt x="15204" y="528"/>
                  </a:lnTo>
                  <a:lnTo>
                    <a:pt x="32206" y="528"/>
                  </a:lnTo>
                  <a:cubicBezTo>
                    <a:pt x="32263" y="642"/>
                    <a:pt x="32448" y="771"/>
                    <a:pt x="32562" y="771"/>
                  </a:cubicBezTo>
                  <a:cubicBezTo>
                    <a:pt x="32805" y="771"/>
                    <a:pt x="32976" y="585"/>
                    <a:pt x="32976" y="414"/>
                  </a:cubicBezTo>
                  <a:cubicBezTo>
                    <a:pt x="32976" y="172"/>
                    <a:pt x="32805" y="1"/>
                    <a:pt x="3256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14"/>
            <p:cNvSpPr/>
            <p:nvPr/>
          </p:nvSpPr>
          <p:spPr>
            <a:xfrm rot="-5400000">
              <a:off x="6645331" y="3671116"/>
              <a:ext cx="1098138" cy="170641"/>
            </a:xfrm>
            <a:custGeom>
              <a:avLst/>
              <a:gdLst/>
              <a:ahLst/>
              <a:cxnLst/>
              <a:rect l="l" t="t" r="r" b="b"/>
              <a:pathLst>
                <a:path w="25246" h="3923" extrusionOk="0">
                  <a:moveTo>
                    <a:pt x="24832" y="0"/>
                  </a:moveTo>
                  <a:cubicBezTo>
                    <a:pt x="24718" y="0"/>
                    <a:pt x="24532" y="114"/>
                    <a:pt x="24475" y="285"/>
                  </a:cubicBezTo>
                  <a:lnTo>
                    <a:pt x="13835" y="285"/>
                  </a:lnTo>
                  <a:lnTo>
                    <a:pt x="13835" y="3680"/>
                  </a:lnTo>
                  <a:lnTo>
                    <a:pt x="0" y="3680"/>
                  </a:lnTo>
                  <a:lnTo>
                    <a:pt x="0" y="3923"/>
                  </a:lnTo>
                  <a:lnTo>
                    <a:pt x="14078" y="3923"/>
                  </a:lnTo>
                  <a:lnTo>
                    <a:pt x="14078" y="528"/>
                  </a:lnTo>
                  <a:lnTo>
                    <a:pt x="24475" y="528"/>
                  </a:lnTo>
                  <a:cubicBezTo>
                    <a:pt x="24532" y="642"/>
                    <a:pt x="24718" y="770"/>
                    <a:pt x="24832" y="770"/>
                  </a:cubicBezTo>
                  <a:cubicBezTo>
                    <a:pt x="25074" y="770"/>
                    <a:pt x="25245" y="585"/>
                    <a:pt x="25245" y="414"/>
                  </a:cubicBezTo>
                  <a:cubicBezTo>
                    <a:pt x="25245" y="171"/>
                    <a:pt x="25074" y="0"/>
                    <a:pt x="2483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 rot="-5400000">
              <a:off x="6506661" y="3582076"/>
              <a:ext cx="1284264" cy="162594"/>
            </a:xfrm>
            <a:custGeom>
              <a:avLst/>
              <a:gdLst/>
              <a:ahLst/>
              <a:cxnLst/>
              <a:rect l="l" t="t" r="r" b="b"/>
              <a:pathLst>
                <a:path w="29525" h="3738" extrusionOk="0">
                  <a:moveTo>
                    <a:pt x="29111" y="1"/>
                  </a:moveTo>
                  <a:cubicBezTo>
                    <a:pt x="28996" y="1"/>
                    <a:pt x="28811" y="115"/>
                    <a:pt x="28754" y="300"/>
                  </a:cubicBezTo>
                  <a:lnTo>
                    <a:pt x="12708" y="300"/>
                  </a:lnTo>
                  <a:lnTo>
                    <a:pt x="12708" y="3509"/>
                  </a:lnTo>
                  <a:lnTo>
                    <a:pt x="0" y="3509"/>
                  </a:lnTo>
                  <a:lnTo>
                    <a:pt x="0" y="3737"/>
                  </a:lnTo>
                  <a:lnTo>
                    <a:pt x="12951" y="3737"/>
                  </a:lnTo>
                  <a:lnTo>
                    <a:pt x="12951" y="528"/>
                  </a:lnTo>
                  <a:lnTo>
                    <a:pt x="28754" y="528"/>
                  </a:lnTo>
                  <a:cubicBezTo>
                    <a:pt x="28811" y="657"/>
                    <a:pt x="28996" y="771"/>
                    <a:pt x="29111" y="771"/>
                  </a:cubicBezTo>
                  <a:cubicBezTo>
                    <a:pt x="29353" y="771"/>
                    <a:pt x="29524" y="600"/>
                    <a:pt x="29524" y="414"/>
                  </a:cubicBezTo>
                  <a:cubicBezTo>
                    <a:pt x="29524" y="172"/>
                    <a:pt x="29353" y="1"/>
                    <a:pt x="2911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14"/>
            <p:cNvSpPr/>
            <p:nvPr/>
          </p:nvSpPr>
          <p:spPr>
            <a:xfrm rot="-5400000">
              <a:off x="6617711" y="3742147"/>
              <a:ext cx="953596" cy="173120"/>
            </a:xfrm>
            <a:custGeom>
              <a:avLst/>
              <a:gdLst/>
              <a:ahLst/>
              <a:cxnLst/>
              <a:rect l="l" t="t" r="r" b="b"/>
              <a:pathLst>
                <a:path w="21923" h="3980" extrusionOk="0">
                  <a:moveTo>
                    <a:pt x="21566" y="0"/>
                  </a:moveTo>
                  <a:cubicBezTo>
                    <a:pt x="21394" y="0"/>
                    <a:pt x="21209" y="114"/>
                    <a:pt x="21209" y="300"/>
                  </a:cubicBezTo>
                  <a:lnTo>
                    <a:pt x="11168" y="300"/>
                  </a:lnTo>
                  <a:lnTo>
                    <a:pt x="11168" y="3752"/>
                  </a:lnTo>
                  <a:lnTo>
                    <a:pt x="0" y="3752"/>
                  </a:lnTo>
                  <a:lnTo>
                    <a:pt x="0" y="3980"/>
                  </a:lnTo>
                  <a:lnTo>
                    <a:pt x="11410" y="3980"/>
                  </a:lnTo>
                  <a:lnTo>
                    <a:pt x="11410" y="542"/>
                  </a:lnTo>
                  <a:lnTo>
                    <a:pt x="21209" y="542"/>
                  </a:lnTo>
                  <a:cubicBezTo>
                    <a:pt x="21209" y="656"/>
                    <a:pt x="21394" y="771"/>
                    <a:pt x="21566" y="771"/>
                  </a:cubicBezTo>
                  <a:cubicBezTo>
                    <a:pt x="21751" y="771"/>
                    <a:pt x="21922" y="599"/>
                    <a:pt x="21922" y="414"/>
                  </a:cubicBezTo>
                  <a:cubicBezTo>
                    <a:pt x="21922" y="186"/>
                    <a:pt x="21751" y="0"/>
                    <a:pt x="2156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14"/>
            <p:cNvSpPr/>
            <p:nvPr/>
          </p:nvSpPr>
          <p:spPr>
            <a:xfrm rot="-5400000">
              <a:off x="6516884" y="3690342"/>
              <a:ext cx="1059686" cy="170641"/>
            </a:xfrm>
            <a:custGeom>
              <a:avLst/>
              <a:gdLst/>
              <a:ahLst/>
              <a:cxnLst/>
              <a:rect l="l" t="t" r="r" b="b"/>
              <a:pathLst>
                <a:path w="24362" h="3923" extrusionOk="0">
                  <a:moveTo>
                    <a:pt x="24004" y="1"/>
                  </a:moveTo>
                  <a:cubicBezTo>
                    <a:pt x="23819" y="1"/>
                    <a:pt x="23648" y="115"/>
                    <a:pt x="23648" y="300"/>
                  </a:cubicBezTo>
                  <a:lnTo>
                    <a:pt x="10098" y="300"/>
                  </a:lnTo>
                  <a:lnTo>
                    <a:pt x="10098" y="3680"/>
                  </a:lnTo>
                  <a:lnTo>
                    <a:pt x="0" y="3680"/>
                  </a:lnTo>
                  <a:lnTo>
                    <a:pt x="0" y="3923"/>
                  </a:lnTo>
                  <a:lnTo>
                    <a:pt x="10341" y="3923"/>
                  </a:lnTo>
                  <a:lnTo>
                    <a:pt x="10341" y="543"/>
                  </a:lnTo>
                  <a:lnTo>
                    <a:pt x="23648" y="543"/>
                  </a:lnTo>
                  <a:cubicBezTo>
                    <a:pt x="23648" y="657"/>
                    <a:pt x="23819" y="771"/>
                    <a:pt x="24004" y="771"/>
                  </a:cubicBezTo>
                  <a:cubicBezTo>
                    <a:pt x="24176" y="771"/>
                    <a:pt x="24361" y="600"/>
                    <a:pt x="24361" y="414"/>
                  </a:cubicBezTo>
                  <a:cubicBezTo>
                    <a:pt x="24361" y="186"/>
                    <a:pt x="24176" y="1"/>
                    <a:pt x="2400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84" name="Google Shape;384;p14"/>
          <p:cNvGrpSpPr/>
          <p:nvPr/>
        </p:nvGrpSpPr>
        <p:grpSpPr>
          <a:xfrm rot="10800000">
            <a:off x="585134" y="-4"/>
            <a:ext cx="365829" cy="4430855"/>
            <a:chOff x="9" y="2835115"/>
            <a:chExt cx="134668" cy="1631069"/>
          </a:xfrm>
        </p:grpSpPr>
        <p:sp>
          <p:nvSpPr>
            <p:cNvPr id="385" name="Google Shape;385;p14"/>
            <p:cNvSpPr/>
            <p:nvPr/>
          </p:nvSpPr>
          <p:spPr>
            <a:xfrm rot="-5400000">
              <a:off x="-655129" y="3676378"/>
              <a:ext cx="1497053" cy="82558"/>
            </a:xfrm>
            <a:custGeom>
              <a:avLst/>
              <a:gdLst/>
              <a:ahLst/>
              <a:cxnLst/>
              <a:rect l="l" t="t" r="r" b="b"/>
              <a:pathLst>
                <a:path w="34417" h="1898" extrusionOk="0">
                  <a:moveTo>
                    <a:pt x="34060" y="0"/>
                  </a:moveTo>
                  <a:cubicBezTo>
                    <a:pt x="33874" y="0"/>
                    <a:pt x="33760" y="57"/>
                    <a:pt x="33703" y="228"/>
                  </a:cubicBezTo>
                  <a:lnTo>
                    <a:pt x="21694" y="228"/>
                  </a:lnTo>
                  <a:lnTo>
                    <a:pt x="20268" y="1655"/>
                  </a:lnTo>
                  <a:lnTo>
                    <a:pt x="0" y="1655"/>
                  </a:lnTo>
                  <a:lnTo>
                    <a:pt x="0" y="1897"/>
                  </a:lnTo>
                  <a:lnTo>
                    <a:pt x="20382" y="1897"/>
                  </a:lnTo>
                  <a:lnTo>
                    <a:pt x="21751" y="471"/>
                  </a:lnTo>
                  <a:lnTo>
                    <a:pt x="33703" y="471"/>
                  </a:lnTo>
                  <a:cubicBezTo>
                    <a:pt x="33760" y="642"/>
                    <a:pt x="33874" y="713"/>
                    <a:pt x="34060" y="713"/>
                  </a:cubicBezTo>
                  <a:cubicBezTo>
                    <a:pt x="34288" y="713"/>
                    <a:pt x="34416" y="585"/>
                    <a:pt x="34416" y="357"/>
                  </a:cubicBezTo>
                  <a:cubicBezTo>
                    <a:pt x="34416" y="114"/>
                    <a:pt x="34288" y="0"/>
                    <a:pt x="3406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14"/>
            <p:cNvSpPr/>
            <p:nvPr/>
          </p:nvSpPr>
          <p:spPr>
            <a:xfrm rot="-5400000">
              <a:off x="-420003" y="3973575"/>
              <a:ext cx="912621" cy="72597"/>
            </a:xfrm>
            <a:custGeom>
              <a:avLst/>
              <a:gdLst/>
              <a:ahLst/>
              <a:cxnLst/>
              <a:rect l="l" t="t" r="r" b="b"/>
              <a:pathLst>
                <a:path w="20981" h="1669" extrusionOk="0">
                  <a:moveTo>
                    <a:pt x="20567" y="0"/>
                  </a:moveTo>
                  <a:cubicBezTo>
                    <a:pt x="20382" y="0"/>
                    <a:pt x="20210" y="185"/>
                    <a:pt x="20210" y="357"/>
                  </a:cubicBezTo>
                  <a:cubicBezTo>
                    <a:pt x="20210" y="414"/>
                    <a:pt x="20210" y="485"/>
                    <a:pt x="20268" y="542"/>
                  </a:cubicBezTo>
                  <a:lnTo>
                    <a:pt x="19383" y="1426"/>
                  </a:lnTo>
                  <a:lnTo>
                    <a:pt x="0" y="1426"/>
                  </a:lnTo>
                  <a:lnTo>
                    <a:pt x="0" y="1669"/>
                  </a:lnTo>
                  <a:lnTo>
                    <a:pt x="19440" y="1669"/>
                  </a:lnTo>
                  <a:lnTo>
                    <a:pt x="20382" y="713"/>
                  </a:lnTo>
                  <a:lnTo>
                    <a:pt x="20567" y="713"/>
                  </a:lnTo>
                  <a:cubicBezTo>
                    <a:pt x="20810" y="713"/>
                    <a:pt x="20981" y="599"/>
                    <a:pt x="20981" y="357"/>
                  </a:cubicBezTo>
                  <a:cubicBezTo>
                    <a:pt x="20981" y="185"/>
                    <a:pt x="20810" y="0"/>
                    <a:pt x="2056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14"/>
            <p:cNvSpPr/>
            <p:nvPr/>
          </p:nvSpPr>
          <p:spPr>
            <a:xfrm rot="-5400000">
              <a:off x="-388076" y="4029078"/>
              <a:ext cx="843156" cy="31057"/>
            </a:xfrm>
            <a:custGeom>
              <a:avLst/>
              <a:gdLst/>
              <a:ahLst/>
              <a:cxnLst/>
              <a:rect l="l" t="t" r="r" b="b"/>
              <a:pathLst>
                <a:path w="19384" h="714" extrusionOk="0">
                  <a:moveTo>
                    <a:pt x="19027" y="1"/>
                  </a:moveTo>
                  <a:cubicBezTo>
                    <a:pt x="18841" y="1"/>
                    <a:pt x="18727" y="72"/>
                    <a:pt x="18670" y="243"/>
                  </a:cubicBezTo>
                  <a:lnTo>
                    <a:pt x="0" y="243"/>
                  </a:lnTo>
                  <a:lnTo>
                    <a:pt x="0" y="486"/>
                  </a:lnTo>
                  <a:lnTo>
                    <a:pt x="18670" y="486"/>
                  </a:lnTo>
                  <a:cubicBezTo>
                    <a:pt x="18727" y="657"/>
                    <a:pt x="18841" y="714"/>
                    <a:pt x="19027" y="714"/>
                  </a:cubicBezTo>
                  <a:cubicBezTo>
                    <a:pt x="19198" y="714"/>
                    <a:pt x="19383" y="600"/>
                    <a:pt x="19383" y="357"/>
                  </a:cubicBezTo>
                  <a:cubicBezTo>
                    <a:pt x="19383" y="129"/>
                    <a:pt x="19198" y="1"/>
                    <a:pt x="1902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14"/>
            <p:cNvSpPr/>
            <p:nvPr/>
          </p:nvSpPr>
          <p:spPr>
            <a:xfrm rot="-5400000">
              <a:off x="-758457" y="3604107"/>
              <a:ext cx="1631069" cy="93085"/>
            </a:xfrm>
            <a:custGeom>
              <a:avLst/>
              <a:gdLst/>
              <a:ahLst/>
              <a:cxnLst/>
              <a:rect l="l" t="t" r="r" b="b"/>
              <a:pathLst>
                <a:path w="37498" h="2140" extrusionOk="0">
                  <a:moveTo>
                    <a:pt x="37140" y="1"/>
                  </a:moveTo>
                  <a:cubicBezTo>
                    <a:pt x="36969" y="1"/>
                    <a:pt x="36855" y="115"/>
                    <a:pt x="36784" y="243"/>
                  </a:cubicBezTo>
                  <a:lnTo>
                    <a:pt x="21523" y="243"/>
                  </a:lnTo>
                  <a:lnTo>
                    <a:pt x="19911" y="1897"/>
                  </a:lnTo>
                  <a:lnTo>
                    <a:pt x="0" y="1897"/>
                  </a:lnTo>
                  <a:lnTo>
                    <a:pt x="0" y="2140"/>
                  </a:lnTo>
                  <a:lnTo>
                    <a:pt x="20025" y="2140"/>
                  </a:lnTo>
                  <a:lnTo>
                    <a:pt x="21637" y="471"/>
                  </a:lnTo>
                  <a:lnTo>
                    <a:pt x="36784" y="471"/>
                  </a:lnTo>
                  <a:cubicBezTo>
                    <a:pt x="36855" y="657"/>
                    <a:pt x="36969" y="771"/>
                    <a:pt x="37140" y="771"/>
                  </a:cubicBezTo>
                  <a:cubicBezTo>
                    <a:pt x="37326" y="771"/>
                    <a:pt x="37497" y="600"/>
                    <a:pt x="37497" y="357"/>
                  </a:cubicBezTo>
                  <a:cubicBezTo>
                    <a:pt x="37497" y="172"/>
                    <a:pt x="37326" y="1"/>
                    <a:pt x="3714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89" name="Google Shape;389;p14"/>
          <p:cNvSpPr txBox="1">
            <a:spLocks noGrp="1"/>
          </p:cNvSpPr>
          <p:nvPr>
            <p:ph type="title"/>
          </p:nvPr>
        </p:nvSpPr>
        <p:spPr>
          <a:xfrm>
            <a:off x="1417484" y="4458400"/>
            <a:ext cx="64420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390" name="Google Shape;390;p14"/>
          <p:cNvSpPr txBox="1">
            <a:spLocks noGrp="1"/>
          </p:cNvSpPr>
          <p:nvPr>
            <p:ph type="subTitle" idx="1"/>
          </p:nvPr>
        </p:nvSpPr>
        <p:spPr>
          <a:xfrm>
            <a:off x="1417500" y="1790467"/>
            <a:ext cx="7298800" cy="242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477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5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3" name="Google Shape;393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5"/>
          <p:cNvSpPr txBox="1">
            <a:spLocks noGrp="1"/>
          </p:cNvSpPr>
          <p:nvPr>
            <p:ph type="subTitle" idx="1"/>
          </p:nvPr>
        </p:nvSpPr>
        <p:spPr>
          <a:xfrm>
            <a:off x="6502281" y="2287733"/>
            <a:ext cx="4225600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15"/>
          <p:cNvSpPr txBox="1">
            <a:spLocks noGrp="1"/>
          </p:cNvSpPr>
          <p:nvPr>
            <p:ph type="subTitle" idx="2"/>
          </p:nvPr>
        </p:nvSpPr>
        <p:spPr>
          <a:xfrm>
            <a:off x="1464133" y="2287733"/>
            <a:ext cx="4225600" cy="2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96" name="Google Shape;396;p15"/>
          <p:cNvGrpSpPr/>
          <p:nvPr/>
        </p:nvGrpSpPr>
        <p:grpSpPr>
          <a:xfrm>
            <a:off x="960021" y="5367265"/>
            <a:ext cx="1609153" cy="3386660"/>
            <a:chOff x="1390914" y="2912672"/>
            <a:chExt cx="664463" cy="1398445"/>
          </a:xfrm>
        </p:grpSpPr>
        <p:sp>
          <p:nvSpPr>
            <p:cNvPr id="397" name="Google Shape;397;p15"/>
            <p:cNvSpPr/>
            <p:nvPr/>
          </p:nvSpPr>
          <p:spPr>
            <a:xfrm rot="-5400000">
              <a:off x="1296281" y="3552020"/>
              <a:ext cx="1292963" cy="225230"/>
            </a:xfrm>
            <a:custGeom>
              <a:avLst/>
              <a:gdLst/>
              <a:ahLst/>
              <a:cxnLst/>
              <a:rect l="l" t="t" r="r" b="b"/>
              <a:pathLst>
                <a:path w="29725" h="5178" extrusionOk="0">
                  <a:moveTo>
                    <a:pt x="29368" y="1"/>
                  </a:moveTo>
                  <a:cubicBezTo>
                    <a:pt x="29183" y="1"/>
                    <a:pt x="29068" y="129"/>
                    <a:pt x="29011" y="243"/>
                  </a:cubicBezTo>
                  <a:lnTo>
                    <a:pt x="18728" y="243"/>
                  </a:lnTo>
                  <a:lnTo>
                    <a:pt x="18728" y="1555"/>
                  </a:lnTo>
                  <a:lnTo>
                    <a:pt x="14977" y="1555"/>
                  </a:lnTo>
                  <a:lnTo>
                    <a:pt x="14977" y="4935"/>
                  </a:lnTo>
                  <a:lnTo>
                    <a:pt x="1" y="4935"/>
                  </a:lnTo>
                  <a:lnTo>
                    <a:pt x="1" y="5178"/>
                  </a:lnTo>
                  <a:lnTo>
                    <a:pt x="15219" y="5178"/>
                  </a:lnTo>
                  <a:lnTo>
                    <a:pt x="15219" y="1783"/>
                  </a:lnTo>
                  <a:lnTo>
                    <a:pt x="18956" y="1783"/>
                  </a:lnTo>
                  <a:lnTo>
                    <a:pt x="18956" y="485"/>
                  </a:lnTo>
                  <a:lnTo>
                    <a:pt x="29011" y="485"/>
                  </a:lnTo>
                  <a:cubicBezTo>
                    <a:pt x="29068" y="657"/>
                    <a:pt x="29183" y="771"/>
                    <a:pt x="29368" y="771"/>
                  </a:cubicBezTo>
                  <a:cubicBezTo>
                    <a:pt x="29596" y="771"/>
                    <a:pt x="29725" y="600"/>
                    <a:pt x="29725" y="357"/>
                  </a:cubicBezTo>
                  <a:cubicBezTo>
                    <a:pt x="29725" y="186"/>
                    <a:pt x="29596" y="1"/>
                    <a:pt x="2936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398;p15"/>
            <p:cNvSpPr/>
            <p:nvPr/>
          </p:nvSpPr>
          <p:spPr>
            <a:xfrm rot="-5400000">
              <a:off x="1295063" y="3592342"/>
              <a:ext cx="1215407" cy="222142"/>
            </a:xfrm>
            <a:custGeom>
              <a:avLst/>
              <a:gdLst/>
              <a:ahLst/>
              <a:cxnLst/>
              <a:rect l="l" t="t" r="r" b="b"/>
              <a:pathLst>
                <a:path w="27942" h="5107" extrusionOk="0">
                  <a:moveTo>
                    <a:pt x="27585" y="0"/>
                  </a:moveTo>
                  <a:cubicBezTo>
                    <a:pt x="27400" y="0"/>
                    <a:pt x="27286" y="114"/>
                    <a:pt x="27229" y="228"/>
                  </a:cubicBezTo>
                  <a:lnTo>
                    <a:pt x="17302" y="228"/>
                  </a:lnTo>
                  <a:lnTo>
                    <a:pt x="17302" y="1369"/>
                  </a:lnTo>
                  <a:lnTo>
                    <a:pt x="14035" y="1369"/>
                  </a:lnTo>
                  <a:lnTo>
                    <a:pt x="14035" y="4864"/>
                  </a:lnTo>
                  <a:lnTo>
                    <a:pt x="1" y="4864"/>
                  </a:lnTo>
                  <a:lnTo>
                    <a:pt x="1" y="5106"/>
                  </a:lnTo>
                  <a:lnTo>
                    <a:pt x="14264" y="5106"/>
                  </a:lnTo>
                  <a:lnTo>
                    <a:pt x="14264" y="1598"/>
                  </a:lnTo>
                  <a:lnTo>
                    <a:pt x="17530" y="1598"/>
                  </a:lnTo>
                  <a:lnTo>
                    <a:pt x="17530" y="471"/>
                  </a:lnTo>
                  <a:lnTo>
                    <a:pt x="27229" y="471"/>
                  </a:lnTo>
                  <a:cubicBezTo>
                    <a:pt x="27286" y="656"/>
                    <a:pt x="27400" y="713"/>
                    <a:pt x="27585" y="713"/>
                  </a:cubicBezTo>
                  <a:cubicBezTo>
                    <a:pt x="27756" y="713"/>
                    <a:pt x="27942" y="585"/>
                    <a:pt x="27942" y="357"/>
                  </a:cubicBezTo>
                  <a:cubicBezTo>
                    <a:pt x="27942" y="171"/>
                    <a:pt x="27756" y="0"/>
                    <a:pt x="2758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399;p15"/>
            <p:cNvSpPr/>
            <p:nvPr/>
          </p:nvSpPr>
          <p:spPr>
            <a:xfrm rot="-5400000">
              <a:off x="1190518" y="3668963"/>
              <a:ext cx="1163297" cy="121010"/>
            </a:xfrm>
            <a:custGeom>
              <a:avLst/>
              <a:gdLst/>
              <a:ahLst/>
              <a:cxnLst/>
              <a:rect l="l" t="t" r="r" b="b"/>
              <a:pathLst>
                <a:path w="26744" h="2782" extrusionOk="0">
                  <a:moveTo>
                    <a:pt x="26330" y="0"/>
                  </a:moveTo>
                  <a:cubicBezTo>
                    <a:pt x="26216" y="0"/>
                    <a:pt x="26030" y="114"/>
                    <a:pt x="25973" y="286"/>
                  </a:cubicBezTo>
                  <a:lnTo>
                    <a:pt x="17116" y="286"/>
                  </a:lnTo>
                  <a:lnTo>
                    <a:pt x="14863" y="2553"/>
                  </a:lnTo>
                  <a:lnTo>
                    <a:pt x="1" y="2553"/>
                  </a:lnTo>
                  <a:lnTo>
                    <a:pt x="1" y="2782"/>
                  </a:lnTo>
                  <a:lnTo>
                    <a:pt x="14920" y="2782"/>
                  </a:lnTo>
                  <a:lnTo>
                    <a:pt x="17245" y="528"/>
                  </a:lnTo>
                  <a:lnTo>
                    <a:pt x="25973" y="528"/>
                  </a:lnTo>
                  <a:cubicBezTo>
                    <a:pt x="26030" y="642"/>
                    <a:pt x="26216" y="770"/>
                    <a:pt x="26330" y="770"/>
                  </a:cubicBezTo>
                  <a:cubicBezTo>
                    <a:pt x="26572" y="770"/>
                    <a:pt x="26744" y="585"/>
                    <a:pt x="26744" y="414"/>
                  </a:cubicBezTo>
                  <a:cubicBezTo>
                    <a:pt x="26744" y="171"/>
                    <a:pt x="26572" y="0"/>
                    <a:pt x="2633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 rot="-5400000">
              <a:off x="1172533" y="3722921"/>
              <a:ext cx="1034240" cy="142150"/>
            </a:xfrm>
            <a:custGeom>
              <a:avLst/>
              <a:gdLst/>
              <a:ahLst/>
              <a:cxnLst/>
              <a:rect l="l" t="t" r="r" b="b"/>
              <a:pathLst>
                <a:path w="23777" h="3268" extrusionOk="0">
                  <a:moveTo>
                    <a:pt x="23363" y="1"/>
                  </a:moveTo>
                  <a:cubicBezTo>
                    <a:pt x="23235" y="1"/>
                    <a:pt x="23064" y="58"/>
                    <a:pt x="23007" y="229"/>
                  </a:cubicBezTo>
                  <a:lnTo>
                    <a:pt x="16588" y="229"/>
                  </a:lnTo>
                  <a:lnTo>
                    <a:pt x="13793" y="3025"/>
                  </a:lnTo>
                  <a:lnTo>
                    <a:pt x="1" y="3025"/>
                  </a:lnTo>
                  <a:lnTo>
                    <a:pt x="1" y="3267"/>
                  </a:lnTo>
                  <a:lnTo>
                    <a:pt x="13850" y="3267"/>
                  </a:lnTo>
                  <a:lnTo>
                    <a:pt x="16703" y="472"/>
                  </a:lnTo>
                  <a:lnTo>
                    <a:pt x="23007" y="472"/>
                  </a:lnTo>
                  <a:cubicBezTo>
                    <a:pt x="23064" y="586"/>
                    <a:pt x="23235" y="714"/>
                    <a:pt x="23363" y="714"/>
                  </a:cubicBezTo>
                  <a:cubicBezTo>
                    <a:pt x="23591" y="714"/>
                    <a:pt x="23777" y="529"/>
                    <a:pt x="23777" y="357"/>
                  </a:cubicBezTo>
                  <a:cubicBezTo>
                    <a:pt x="23777" y="115"/>
                    <a:pt x="23591" y="1"/>
                    <a:pt x="2336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401;p15"/>
            <p:cNvSpPr/>
            <p:nvPr/>
          </p:nvSpPr>
          <p:spPr>
            <a:xfrm rot="-5400000">
              <a:off x="1371361" y="4014833"/>
              <a:ext cx="455419" cy="137148"/>
            </a:xfrm>
            <a:custGeom>
              <a:avLst/>
              <a:gdLst/>
              <a:ahLst/>
              <a:cxnLst/>
              <a:rect l="l" t="t" r="r" b="b"/>
              <a:pathLst>
                <a:path w="10470" h="3153" extrusionOk="0">
                  <a:moveTo>
                    <a:pt x="1" y="1"/>
                  </a:moveTo>
                  <a:lnTo>
                    <a:pt x="1" y="243"/>
                  </a:lnTo>
                  <a:lnTo>
                    <a:pt x="9928" y="243"/>
                  </a:lnTo>
                  <a:lnTo>
                    <a:pt x="9928" y="2382"/>
                  </a:lnTo>
                  <a:cubicBezTo>
                    <a:pt x="9814" y="2439"/>
                    <a:pt x="9685" y="2611"/>
                    <a:pt x="9685" y="2739"/>
                  </a:cubicBezTo>
                  <a:cubicBezTo>
                    <a:pt x="9685" y="2967"/>
                    <a:pt x="9871" y="3153"/>
                    <a:pt x="10042" y="3153"/>
                  </a:cubicBezTo>
                  <a:cubicBezTo>
                    <a:pt x="10284" y="3153"/>
                    <a:pt x="10470" y="2967"/>
                    <a:pt x="10470" y="2739"/>
                  </a:cubicBezTo>
                  <a:cubicBezTo>
                    <a:pt x="10470" y="2611"/>
                    <a:pt x="10341" y="2439"/>
                    <a:pt x="10170" y="2382"/>
                  </a:cubicBezTo>
                  <a:lnTo>
                    <a:pt x="101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402;p15"/>
            <p:cNvSpPr/>
            <p:nvPr/>
          </p:nvSpPr>
          <p:spPr>
            <a:xfrm rot="-5400000">
              <a:off x="1624774" y="4028143"/>
              <a:ext cx="498873" cy="67073"/>
            </a:xfrm>
            <a:custGeom>
              <a:avLst/>
              <a:gdLst/>
              <a:ahLst/>
              <a:cxnLst/>
              <a:rect l="l" t="t" r="r" b="b"/>
              <a:pathLst>
                <a:path w="11469" h="1542" extrusionOk="0">
                  <a:moveTo>
                    <a:pt x="11112" y="1"/>
                  </a:moveTo>
                  <a:cubicBezTo>
                    <a:pt x="10940" y="1"/>
                    <a:pt x="10755" y="172"/>
                    <a:pt x="10755" y="358"/>
                  </a:cubicBezTo>
                  <a:cubicBezTo>
                    <a:pt x="10755" y="529"/>
                    <a:pt x="10883" y="714"/>
                    <a:pt x="10997" y="714"/>
                  </a:cubicBezTo>
                  <a:lnTo>
                    <a:pt x="10997" y="1313"/>
                  </a:lnTo>
                  <a:lnTo>
                    <a:pt x="1" y="1313"/>
                  </a:lnTo>
                  <a:lnTo>
                    <a:pt x="1" y="1541"/>
                  </a:lnTo>
                  <a:lnTo>
                    <a:pt x="11240" y="1541"/>
                  </a:lnTo>
                  <a:lnTo>
                    <a:pt x="11240" y="714"/>
                  </a:lnTo>
                  <a:cubicBezTo>
                    <a:pt x="11411" y="714"/>
                    <a:pt x="11468" y="529"/>
                    <a:pt x="11468" y="358"/>
                  </a:cubicBezTo>
                  <a:cubicBezTo>
                    <a:pt x="11468" y="172"/>
                    <a:pt x="11354" y="1"/>
                    <a:pt x="111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 rot="-5400000">
              <a:off x="1622294" y="3989082"/>
              <a:ext cx="540413" cy="103655"/>
            </a:xfrm>
            <a:custGeom>
              <a:avLst/>
              <a:gdLst/>
              <a:ahLst/>
              <a:cxnLst/>
              <a:rect l="l" t="t" r="r" b="b"/>
              <a:pathLst>
                <a:path w="12424" h="2383" extrusionOk="0">
                  <a:moveTo>
                    <a:pt x="12067" y="1"/>
                  </a:moveTo>
                  <a:cubicBezTo>
                    <a:pt x="11896" y="1"/>
                    <a:pt x="11711" y="172"/>
                    <a:pt x="11711" y="358"/>
                  </a:cubicBezTo>
                  <a:cubicBezTo>
                    <a:pt x="11711" y="529"/>
                    <a:pt x="11825" y="714"/>
                    <a:pt x="11953" y="714"/>
                  </a:cubicBezTo>
                  <a:lnTo>
                    <a:pt x="11953" y="2140"/>
                  </a:lnTo>
                  <a:lnTo>
                    <a:pt x="1" y="2140"/>
                  </a:lnTo>
                  <a:lnTo>
                    <a:pt x="1" y="2383"/>
                  </a:lnTo>
                  <a:lnTo>
                    <a:pt x="12181" y="2383"/>
                  </a:lnTo>
                  <a:lnTo>
                    <a:pt x="12181" y="714"/>
                  </a:lnTo>
                  <a:cubicBezTo>
                    <a:pt x="12367" y="714"/>
                    <a:pt x="12424" y="529"/>
                    <a:pt x="12424" y="358"/>
                  </a:cubicBezTo>
                  <a:cubicBezTo>
                    <a:pt x="12424" y="172"/>
                    <a:pt x="12310" y="1"/>
                    <a:pt x="1206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404;p15"/>
            <p:cNvSpPr/>
            <p:nvPr/>
          </p:nvSpPr>
          <p:spPr>
            <a:xfrm rot="-5400000">
              <a:off x="1618271" y="3949043"/>
              <a:ext cx="584476" cy="139670"/>
            </a:xfrm>
            <a:custGeom>
              <a:avLst/>
              <a:gdLst/>
              <a:ahLst/>
              <a:cxnLst/>
              <a:rect l="l" t="t" r="r" b="b"/>
              <a:pathLst>
                <a:path w="13437" h="3211" extrusionOk="0">
                  <a:moveTo>
                    <a:pt x="13080" y="1"/>
                  </a:moveTo>
                  <a:cubicBezTo>
                    <a:pt x="12837" y="1"/>
                    <a:pt x="12666" y="172"/>
                    <a:pt x="12666" y="358"/>
                  </a:cubicBezTo>
                  <a:cubicBezTo>
                    <a:pt x="12666" y="529"/>
                    <a:pt x="12780" y="714"/>
                    <a:pt x="12966" y="714"/>
                  </a:cubicBezTo>
                  <a:lnTo>
                    <a:pt x="12966" y="2968"/>
                  </a:lnTo>
                  <a:lnTo>
                    <a:pt x="1" y="2968"/>
                  </a:lnTo>
                  <a:lnTo>
                    <a:pt x="1" y="3210"/>
                  </a:lnTo>
                  <a:lnTo>
                    <a:pt x="13194" y="3210"/>
                  </a:lnTo>
                  <a:lnTo>
                    <a:pt x="13194" y="714"/>
                  </a:lnTo>
                  <a:cubicBezTo>
                    <a:pt x="13322" y="714"/>
                    <a:pt x="13436" y="529"/>
                    <a:pt x="13436" y="358"/>
                  </a:cubicBezTo>
                  <a:cubicBezTo>
                    <a:pt x="13436" y="172"/>
                    <a:pt x="13251" y="1"/>
                    <a:pt x="1308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 rot="-5400000">
              <a:off x="1336628" y="3980100"/>
              <a:ext cx="491391" cy="170641"/>
            </a:xfrm>
            <a:custGeom>
              <a:avLst/>
              <a:gdLst/>
              <a:ahLst/>
              <a:cxnLst/>
              <a:rect l="l" t="t" r="r" b="b"/>
              <a:pathLst>
                <a:path w="11297" h="3923" extrusionOk="0">
                  <a:moveTo>
                    <a:pt x="1" y="0"/>
                  </a:moveTo>
                  <a:lnTo>
                    <a:pt x="1" y="229"/>
                  </a:lnTo>
                  <a:lnTo>
                    <a:pt x="10826" y="229"/>
                  </a:lnTo>
                  <a:lnTo>
                    <a:pt x="10826" y="3152"/>
                  </a:lnTo>
                  <a:cubicBezTo>
                    <a:pt x="10641" y="3209"/>
                    <a:pt x="10584" y="3381"/>
                    <a:pt x="10584" y="3509"/>
                  </a:cubicBezTo>
                  <a:cubicBezTo>
                    <a:pt x="10584" y="3737"/>
                    <a:pt x="10698" y="3923"/>
                    <a:pt x="10940" y="3923"/>
                  </a:cubicBezTo>
                  <a:cubicBezTo>
                    <a:pt x="11112" y="3923"/>
                    <a:pt x="11297" y="3737"/>
                    <a:pt x="11297" y="3509"/>
                  </a:cubicBezTo>
                  <a:cubicBezTo>
                    <a:pt x="11297" y="3381"/>
                    <a:pt x="11183" y="3209"/>
                    <a:pt x="11054" y="3152"/>
                  </a:cubicBezTo>
                  <a:lnTo>
                    <a:pt x="1105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 rot="-5400000">
              <a:off x="1071705" y="3588601"/>
              <a:ext cx="1315930" cy="129101"/>
            </a:xfrm>
            <a:custGeom>
              <a:avLst/>
              <a:gdLst/>
              <a:ahLst/>
              <a:cxnLst/>
              <a:rect l="l" t="t" r="r" b="b"/>
              <a:pathLst>
                <a:path w="30253" h="2968" extrusionOk="0">
                  <a:moveTo>
                    <a:pt x="29839" y="1"/>
                  </a:moveTo>
                  <a:cubicBezTo>
                    <a:pt x="29725" y="1"/>
                    <a:pt x="29539" y="115"/>
                    <a:pt x="29482" y="229"/>
                  </a:cubicBezTo>
                  <a:lnTo>
                    <a:pt x="16760" y="229"/>
                  </a:lnTo>
                  <a:lnTo>
                    <a:pt x="14264" y="2725"/>
                  </a:lnTo>
                  <a:lnTo>
                    <a:pt x="1" y="2725"/>
                  </a:lnTo>
                  <a:lnTo>
                    <a:pt x="1" y="2967"/>
                  </a:lnTo>
                  <a:lnTo>
                    <a:pt x="14321" y="2967"/>
                  </a:lnTo>
                  <a:lnTo>
                    <a:pt x="16817" y="471"/>
                  </a:lnTo>
                  <a:lnTo>
                    <a:pt x="29482" y="471"/>
                  </a:lnTo>
                  <a:cubicBezTo>
                    <a:pt x="29539" y="642"/>
                    <a:pt x="29725" y="771"/>
                    <a:pt x="29839" y="771"/>
                  </a:cubicBezTo>
                  <a:cubicBezTo>
                    <a:pt x="30081" y="771"/>
                    <a:pt x="30252" y="585"/>
                    <a:pt x="30252" y="357"/>
                  </a:cubicBezTo>
                  <a:cubicBezTo>
                    <a:pt x="30252" y="172"/>
                    <a:pt x="30081" y="1"/>
                    <a:pt x="2983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407;p15"/>
            <p:cNvSpPr/>
            <p:nvPr/>
          </p:nvSpPr>
          <p:spPr>
            <a:xfrm rot="-5400000">
              <a:off x="1008135" y="3602585"/>
              <a:ext cx="1253859" cy="163203"/>
            </a:xfrm>
            <a:custGeom>
              <a:avLst/>
              <a:gdLst/>
              <a:ahLst/>
              <a:cxnLst/>
              <a:rect l="l" t="t" r="r" b="b"/>
              <a:pathLst>
                <a:path w="28826" h="3752" extrusionOk="0">
                  <a:moveTo>
                    <a:pt x="28469" y="0"/>
                  </a:moveTo>
                  <a:cubicBezTo>
                    <a:pt x="28298" y="0"/>
                    <a:pt x="28170" y="129"/>
                    <a:pt x="28113" y="300"/>
                  </a:cubicBezTo>
                  <a:lnTo>
                    <a:pt x="16588" y="300"/>
                  </a:lnTo>
                  <a:lnTo>
                    <a:pt x="13322" y="3509"/>
                  </a:lnTo>
                  <a:lnTo>
                    <a:pt x="1" y="3509"/>
                  </a:lnTo>
                  <a:lnTo>
                    <a:pt x="1" y="3751"/>
                  </a:lnTo>
                  <a:lnTo>
                    <a:pt x="13436" y="3751"/>
                  </a:lnTo>
                  <a:lnTo>
                    <a:pt x="16703" y="542"/>
                  </a:lnTo>
                  <a:lnTo>
                    <a:pt x="28113" y="542"/>
                  </a:lnTo>
                  <a:cubicBezTo>
                    <a:pt x="28170" y="656"/>
                    <a:pt x="28298" y="785"/>
                    <a:pt x="28469" y="785"/>
                  </a:cubicBezTo>
                  <a:cubicBezTo>
                    <a:pt x="28655" y="785"/>
                    <a:pt x="28826" y="599"/>
                    <a:pt x="28826" y="428"/>
                  </a:cubicBezTo>
                  <a:cubicBezTo>
                    <a:pt x="28826" y="186"/>
                    <a:pt x="28655" y="0"/>
                    <a:pt x="2846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408;p15"/>
            <p:cNvSpPr/>
            <p:nvPr/>
          </p:nvSpPr>
          <p:spPr>
            <a:xfrm rot="-5400000">
              <a:off x="911354" y="3681359"/>
              <a:ext cx="1109317" cy="150197"/>
            </a:xfrm>
            <a:custGeom>
              <a:avLst/>
              <a:gdLst/>
              <a:ahLst/>
              <a:cxnLst/>
              <a:rect l="l" t="t" r="r" b="b"/>
              <a:pathLst>
                <a:path w="25503" h="3453" extrusionOk="0">
                  <a:moveTo>
                    <a:pt x="25146" y="0"/>
                  </a:moveTo>
                  <a:cubicBezTo>
                    <a:pt x="24961" y="0"/>
                    <a:pt x="24847" y="57"/>
                    <a:pt x="24790" y="172"/>
                  </a:cubicBezTo>
                  <a:lnTo>
                    <a:pt x="16175" y="172"/>
                  </a:lnTo>
                  <a:lnTo>
                    <a:pt x="13493" y="2853"/>
                  </a:lnTo>
                  <a:lnTo>
                    <a:pt x="13493" y="243"/>
                  </a:lnTo>
                  <a:lnTo>
                    <a:pt x="1" y="243"/>
                  </a:lnTo>
                  <a:lnTo>
                    <a:pt x="1" y="471"/>
                  </a:lnTo>
                  <a:lnTo>
                    <a:pt x="13251" y="471"/>
                  </a:lnTo>
                  <a:lnTo>
                    <a:pt x="13251" y="3452"/>
                  </a:lnTo>
                  <a:lnTo>
                    <a:pt x="16289" y="414"/>
                  </a:lnTo>
                  <a:lnTo>
                    <a:pt x="24790" y="414"/>
                  </a:lnTo>
                  <a:cubicBezTo>
                    <a:pt x="24847" y="599"/>
                    <a:pt x="24961" y="714"/>
                    <a:pt x="25146" y="714"/>
                  </a:cubicBezTo>
                  <a:cubicBezTo>
                    <a:pt x="25374" y="714"/>
                    <a:pt x="25503" y="528"/>
                    <a:pt x="25503" y="357"/>
                  </a:cubicBezTo>
                  <a:cubicBezTo>
                    <a:pt x="25503" y="114"/>
                    <a:pt x="25374" y="0"/>
                    <a:pt x="2514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 rot="-5400000">
              <a:off x="862332" y="3518809"/>
              <a:ext cx="1398445" cy="186169"/>
            </a:xfrm>
            <a:custGeom>
              <a:avLst/>
              <a:gdLst/>
              <a:ahLst/>
              <a:cxnLst/>
              <a:rect l="l" t="t" r="r" b="b"/>
              <a:pathLst>
                <a:path w="32150" h="4280" extrusionOk="0">
                  <a:moveTo>
                    <a:pt x="1" y="0"/>
                  </a:moveTo>
                  <a:lnTo>
                    <a:pt x="1" y="243"/>
                  </a:lnTo>
                  <a:lnTo>
                    <a:pt x="11539" y="243"/>
                  </a:lnTo>
                  <a:lnTo>
                    <a:pt x="11539" y="4279"/>
                  </a:lnTo>
                  <a:lnTo>
                    <a:pt x="13137" y="4279"/>
                  </a:lnTo>
                  <a:lnTo>
                    <a:pt x="16460" y="956"/>
                  </a:lnTo>
                  <a:lnTo>
                    <a:pt x="31436" y="956"/>
                  </a:lnTo>
                  <a:cubicBezTo>
                    <a:pt x="31507" y="1070"/>
                    <a:pt x="31621" y="1127"/>
                    <a:pt x="31793" y="1127"/>
                  </a:cubicBezTo>
                  <a:cubicBezTo>
                    <a:pt x="31978" y="1127"/>
                    <a:pt x="32149" y="1013"/>
                    <a:pt x="32149" y="770"/>
                  </a:cubicBezTo>
                  <a:cubicBezTo>
                    <a:pt x="32149" y="599"/>
                    <a:pt x="31978" y="414"/>
                    <a:pt x="31793" y="414"/>
                  </a:cubicBezTo>
                  <a:cubicBezTo>
                    <a:pt x="31621" y="414"/>
                    <a:pt x="31436" y="528"/>
                    <a:pt x="31436" y="713"/>
                  </a:cubicBezTo>
                  <a:lnTo>
                    <a:pt x="16403" y="713"/>
                  </a:lnTo>
                  <a:lnTo>
                    <a:pt x="13023" y="4037"/>
                  </a:lnTo>
                  <a:lnTo>
                    <a:pt x="11768" y="4037"/>
                  </a:lnTo>
                  <a:lnTo>
                    <a:pt x="1176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5"/>
            <p:cNvSpPr/>
            <p:nvPr/>
          </p:nvSpPr>
          <p:spPr>
            <a:xfrm rot="-5400000">
              <a:off x="868857" y="3571876"/>
              <a:ext cx="1302881" cy="175599"/>
            </a:xfrm>
            <a:custGeom>
              <a:avLst/>
              <a:gdLst/>
              <a:ahLst/>
              <a:cxnLst/>
              <a:rect l="l" t="t" r="r" b="b"/>
              <a:pathLst>
                <a:path w="29953" h="4037" extrusionOk="0">
                  <a:moveTo>
                    <a:pt x="1" y="0"/>
                  </a:moveTo>
                  <a:lnTo>
                    <a:pt x="1" y="228"/>
                  </a:lnTo>
                  <a:lnTo>
                    <a:pt x="12310" y="228"/>
                  </a:lnTo>
                  <a:lnTo>
                    <a:pt x="12310" y="4036"/>
                  </a:lnTo>
                  <a:lnTo>
                    <a:pt x="13137" y="4036"/>
                  </a:lnTo>
                  <a:lnTo>
                    <a:pt x="16403" y="770"/>
                  </a:lnTo>
                  <a:lnTo>
                    <a:pt x="29183" y="770"/>
                  </a:lnTo>
                  <a:cubicBezTo>
                    <a:pt x="29240" y="941"/>
                    <a:pt x="29425" y="1070"/>
                    <a:pt x="29539" y="1070"/>
                  </a:cubicBezTo>
                  <a:cubicBezTo>
                    <a:pt x="29782" y="1070"/>
                    <a:pt x="29953" y="884"/>
                    <a:pt x="29953" y="642"/>
                  </a:cubicBezTo>
                  <a:cubicBezTo>
                    <a:pt x="29953" y="471"/>
                    <a:pt x="29782" y="285"/>
                    <a:pt x="29539" y="285"/>
                  </a:cubicBezTo>
                  <a:cubicBezTo>
                    <a:pt x="29425" y="285"/>
                    <a:pt x="29240" y="414"/>
                    <a:pt x="29183" y="528"/>
                  </a:cubicBezTo>
                  <a:lnTo>
                    <a:pt x="16289" y="528"/>
                  </a:lnTo>
                  <a:lnTo>
                    <a:pt x="13023" y="3794"/>
                  </a:lnTo>
                  <a:lnTo>
                    <a:pt x="12538" y="3794"/>
                  </a:lnTo>
                  <a:lnTo>
                    <a:pt x="1253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1" name="Google Shape;411;p15"/>
          <p:cNvGrpSpPr/>
          <p:nvPr/>
        </p:nvGrpSpPr>
        <p:grpSpPr>
          <a:xfrm>
            <a:off x="10064102" y="5227001"/>
            <a:ext cx="1176945" cy="4228073"/>
            <a:chOff x="8623429" y="2586962"/>
            <a:chExt cx="478381" cy="1718543"/>
          </a:xfrm>
        </p:grpSpPr>
        <p:sp>
          <p:nvSpPr>
            <p:cNvPr id="412" name="Google Shape;412;p15"/>
            <p:cNvSpPr/>
            <p:nvPr/>
          </p:nvSpPr>
          <p:spPr>
            <a:xfrm rot="-5400000">
              <a:off x="8267028" y="3481249"/>
              <a:ext cx="1527458" cy="121054"/>
            </a:xfrm>
            <a:custGeom>
              <a:avLst/>
              <a:gdLst/>
              <a:ahLst/>
              <a:cxnLst/>
              <a:rect l="l" t="t" r="r" b="b"/>
              <a:pathLst>
                <a:path w="35116" h="2783" extrusionOk="0">
                  <a:moveTo>
                    <a:pt x="18185" y="1"/>
                  </a:moveTo>
                  <a:lnTo>
                    <a:pt x="15917" y="2254"/>
                  </a:lnTo>
                  <a:lnTo>
                    <a:pt x="0" y="2254"/>
                  </a:lnTo>
                  <a:lnTo>
                    <a:pt x="0" y="2497"/>
                  </a:lnTo>
                  <a:lnTo>
                    <a:pt x="16046" y="2497"/>
                  </a:lnTo>
                  <a:lnTo>
                    <a:pt x="18299" y="229"/>
                  </a:lnTo>
                  <a:lnTo>
                    <a:pt x="22878" y="229"/>
                  </a:lnTo>
                  <a:lnTo>
                    <a:pt x="25131" y="2497"/>
                  </a:lnTo>
                  <a:lnTo>
                    <a:pt x="34402" y="2497"/>
                  </a:lnTo>
                  <a:cubicBezTo>
                    <a:pt x="34459" y="2668"/>
                    <a:pt x="34588" y="2782"/>
                    <a:pt x="34759" y="2782"/>
                  </a:cubicBezTo>
                  <a:cubicBezTo>
                    <a:pt x="35001" y="2782"/>
                    <a:pt x="35115" y="2611"/>
                    <a:pt x="35115" y="2368"/>
                  </a:cubicBezTo>
                  <a:cubicBezTo>
                    <a:pt x="35115" y="2197"/>
                    <a:pt x="35001" y="2012"/>
                    <a:pt x="34759" y="2012"/>
                  </a:cubicBezTo>
                  <a:cubicBezTo>
                    <a:pt x="34588" y="2012"/>
                    <a:pt x="34459" y="2140"/>
                    <a:pt x="34402" y="2254"/>
                  </a:cubicBezTo>
                  <a:lnTo>
                    <a:pt x="25245" y="2254"/>
                  </a:lnTo>
                  <a:lnTo>
                    <a:pt x="22935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 rot="-5400000">
              <a:off x="8122184" y="3470418"/>
              <a:ext cx="1506971" cy="163203"/>
            </a:xfrm>
            <a:custGeom>
              <a:avLst/>
              <a:gdLst/>
              <a:ahLst/>
              <a:cxnLst/>
              <a:rect l="l" t="t" r="r" b="b"/>
              <a:pathLst>
                <a:path w="34645" h="3752" extrusionOk="0">
                  <a:moveTo>
                    <a:pt x="14135" y="0"/>
                  </a:moveTo>
                  <a:lnTo>
                    <a:pt x="14135" y="3509"/>
                  </a:lnTo>
                  <a:lnTo>
                    <a:pt x="0" y="3509"/>
                  </a:lnTo>
                  <a:lnTo>
                    <a:pt x="0" y="3751"/>
                  </a:lnTo>
                  <a:lnTo>
                    <a:pt x="14377" y="3751"/>
                  </a:lnTo>
                  <a:lnTo>
                    <a:pt x="14377" y="243"/>
                  </a:lnTo>
                  <a:lnTo>
                    <a:pt x="24832" y="243"/>
                  </a:lnTo>
                  <a:lnTo>
                    <a:pt x="27684" y="3095"/>
                  </a:lnTo>
                  <a:lnTo>
                    <a:pt x="33874" y="3095"/>
                  </a:lnTo>
                  <a:cubicBezTo>
                    <a:pt x="33931" y="3209"/>
                    <a:pt x="34103" y="3338"/>
                    <a:pt x="34231" y="3338"/>
                  </a:cubicBezTo>
                  <a:cubicBezTo>
                    <a:pt x="34459" y="3338"/>
                    <a:pt x="34645" y="3152"/>
                    <a:pt x="34645" y="2910"/>
                  </a:cubicBezTo>
                  <a:cubicBezTo>
                    <a:pt x="34645" y="2739"/>
                    <a:pt x="34459" y="2553"/>
                    <a:pt x="34231" y="2553"/>
                  </a:cubicBezTo>
                  <a:cubicBezTo>
                    <a:pt x="34046" y="2553"/>
                    <a:pt x="33931" y="2682"/>
                    <a:pt x="33874" y="2853"/>
                  </a:cubicBezTo>
                  <a:lnTo>
                    <a:pt x="27741" y="2853"/>
                  </a:lnTo>
                  <a:lnTo>
                    <a:pt x="2496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414;p15"/>
            <p:cNvSpPr/>
            <p:nvPr/>
          </p:nvSpPr>
          <p:spPr>
            <a:xfrm rot="-5400000">
              <a:off x="8039648" y="3426986"/>
              <a:ext cx="1578959" cy="178079"/>
            </a:xfrm>
            <a:custGeom>
              <a:avLst/>
              <a:gdLst/>
              <a:ahLst/>
              <a:cxnLst/>
              <a:rect l="l" t="t" r="r" b="b"/>
              <a:pathLst>
                <a:path w="36300" h="4094" extrusionOk="0">
                  <a:moveTo>
                    <a:pt x="13193" y="0"/>
                  </a:moveTo>
                  <a:lnTo>
                    <a:pt x="13193" y="3866"/>
                  </a:lnTo>
                  <a:lnTo>
                    <a:pt x="0" y="3866"/>
                  </a:lnTo>
                  <a:lnTo>
                    <a:pt x="0" y="4094"/>
                  </a:lnTo>
                  <a:lnTo>
                    <a:pt x="13421" y="4094"/>
                  </a:lnTo>
                  <a:lnTo>
                    <a:pt x="13421" y="228"/>
                  </a:lnTo>
                  <a:lnTo>
                    <a:pt x="25488" y="228"/>
                  </a:lnTo>
                  <a:lnTo>
                    <a:pt x="28397" y="3152"/>
                  </a:lnTo>
                  <a:lnTo>
                    <a:pt x="35586" y="3152"/>
                  </a:lnTo>
                  <a:cubicBezTo>
                    <a:pt x="35657" y="3266"/>
                    <a:pt x="35771" y="3381"/>
                    <a:pt x="35942" y="3381"/>
                  </a:cubicBezTo>
                  <a:cubicBezTo>
                    <a:pt x="36185" y="3381"/>
                    <a:pt x="36299" y="3266"/>
                    <a:pt x="36299" y="3024"/>
                  </a:cubicBezTo>
                  <a:cubicBezTo>
                    <a:pt x="36299" y="2853"/>
                    <a:pt x="36185" y="2667"/>
                    <a:pt x="35942" y="2667"/>
                  </a:cubicBezTo>
                  <a:cubicBezTo>
                    <a:pt x="35771" y="2667"/>
                    <a:pt x="35657" y="2724"/>
                    <a:pt x="35586" y="2910"/>
                  </a:cubicBezTo>
                  <a:lnTo>
                    <a:pt x="28454" y="2910"/>
                  </a:lnTo>
                  <a:lnTo>
                    <a:pt x="25602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415;p15"/>
            <p:cNvSpPr/>
            <p:nvPr/>
          </p:nvSpPr>
          <p:spPr>
            <a:xfrm rot="-5400000">
              <a:off x="8073163" y="3501432"/>
              <a:ext cx="1413930" cy="194216"/>
            </a:xfrm>
            <a:custGeom>
              <a:avLst/>
              <a:gdLst/>
              <a:ahLst/>
              <a:cxnLst/>
              <a:rect l="l" t="t" r="r" b="b"/>
              <a:pathLst>
                <a:path w="32506" h="4465" extrusionOk="0">
                  <a:moveTo>
                    <a:pt x="12238" y="0"/>
                  </a:moveTo>
                  <a:lnTo>
                    <a:pt x="12238" y="4222"/>
                  </a:lnTo>
                  <a:lnTo>
                    <a:pt x="0" y="4222"/>
                  </a:lnTo>
                  <a:lnTo>
                    <a:pt x="0" y="4464"/>
                  </a:lnTo>
                  <a:lnTo>
                    <a:pt x="12480" y="4464"/>
                  </a:lnTo>
                  <a:lnTo>
                    <a:pt x="12480" y="243"/>
                  </a:lnTo>
                  <a:lnTo>
                    <a:pt x="26258" y="243"/>
                  </a:lnTo>
                  <a:lnTo>
                    <a:pt x="29353" y="3323"/>
                  </a:lnTo>
                  <a:lnTo>
                    <a:pt x="31792" y="3323"/>
                  </a:lnTo>
                  <a:cubicBezTo>
                    <a:pt x="31849" y="3452"/>
                    <a:pt x="31963" y="3566"/>
                    <a:pt x="32149" y="3566"/>
                  </a:cubicBezTo>
                  <a:cubicBezTo>
                    <a:pt x="32377" y="3566"/>
                    <a:pt x="32505" y="3395"/>
                    <a:pt x="32505" y="3209"/>
                  </a:cubicBezTo>
                  <a:cubicBezTo>
                    <a:pt x="32505" y="2967"/>
                    <a:pt x="32377" y="2796"/>
                    <a:pt x="32149" y="2796"/>
                  </a:cubicBezTo>
                  <a:cubicBezTo>
                    <a:pt x="31963" y="2796"/>
                    <a:pt x="31849" y="2910"/>
                    <a:pt x="31792" y="3095"/>
                  </a:cubicBezTo>
                  <a:lnTo>
                    <a:pt x="29467" y="3095"/>
                  </a:lnTo>
                  <a:lnTo>
                    <a:pt x="26386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5"/>
            <p:cNvSpPr/>
            <p:nvPr/>
          </p:nvSpPr>
          <p:spPr>
            <a:xfrm rot="-5400000">
              <a:off x="8472362" y="4017291"/>
              <a:ext cx="439281" cy="137148"/>
            </a:xfrm>
            <a:custGeom>
              <a:avLst/>
              <a:gdLst/>
              <a:ahLst/>
              <a:cxnLst/>
              <a:rect l="l" t="t" r="r" b="b"/>
              <a:pathLst>
                <a:path w="10099" h="3153" extrusionOk="0">
                  <a:moveTo>
                    <a:pt x="9742" y="1"/>
                  </a:moveTo>
                  <a:cubicBezTo>
                    <a:pt x="9499" y="1"/>
                    <a:pt x="9328" y="186"/>
                    <a:pt x="9328" y="357"/>
                  </a:cubicBezTo>
                  <a:cubicBezTo>
                    <a:pt x="9328" y="543"/>
                    <a:pt x="9442" y="714"/>
                    <a:pt x="9628" y="714"/>
                  </a:cubicBezTo>
                  <a:lnTo>
                    <a:pt x="9628" y="2910"/>
                  </a:lnTo>
                  <a:lnTo>
                    <a:pt x="0" y="2910"/>
                  </a:lnTo>
                  <a:lnTo>
                    <a:pt x="0" y="3153"/>
                  </a:lnTo>
                  <a:lnTo>
                    <a:pt x="9856" y="3153"/>
                  </a:lnTo>
                  <a:lnTo>
                    <a:pt x="9856" y="714"/>
                  </a:lnTo>
                  <a:cubicBezTo>
                    <a:pt x="9984" y="714"/>
                    <a:pt x="10098" y="543"/>
                    <a:pt x="10098" y="357"/>
                  </a:cubicBezTo>
                  <a:cubicBezTo>
                    <a:pt x="10098" y="186"/>
                    <a:pt x="9913" y="1"/>
                    <a:pt x="974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5"/>
            <p:cNvSpPr/>
            <p:nvPr/>
          </p:nvSpPr>
          <p:spPr>
            <a:xfrm rot="-5400000">
              <a:off x="8472688" y="3978513"/>
              <a:ext cx="477733" cy="176252"/>
            </a:xfrm>
            <a:custGeom>
              <a:avLst/>
              <a:gdLst/>
              <a:ahLst/>
              <a:cxnLst/>
              <a:rect l="l" t="t" r="r" b="b"/>
              <a:pathLst>
                <a:path w="10983" h="4052" extrusionOk="0">
                  <a:moveTo>
                    <a:pt x="10569" y="1"/>
                  </a:moveTo>
                  <a:cubicBezTo>
                    <a:pt x="10398" y="1"/>
                    <a:pt x="10212" y="186"/>
                    <a:pt x="10212" y="357"/>
                  </a:cubicBezTo>
                  <a:cubicBezTo>
                    <a:pt x="10212" y="543"/>
                    <a:pt x="10341" y="714"/>
                    <a:pt x="10455" y="714"/>
                  </a:cubicBezTo>
                  <a:lnTo>
                    <a:pt x="10455" y="3809"/>
                  </a:lnTo>
                  <a:lnTo>
                    <a:pt x="0" y="3809"/>
                  </a:lnTo>
                  <a:lnTo>
                    <a:pt x="0" y="4052"/>
                  </a:lnTo>
                  <a:lnTo>
                    <a:pt x="10697" y="4052"/>
                  </a:lnTo>
                  <a:lnTo>
                    <a:pt x="10697" y="714"/>
                  </a:lnTo>
                  <a:cubicBezTo>
                    <a:pt x="10868" y="714"/>
                    <a:pt x="10983" y="543"/>
                    <a:pt x="10983" y="357"/>
                  </a:cubicBezTo>
                  <a:cubicBezTo>
                    <a:pt x="10983" y="186"/>
                    <a:pt x="10811" y="1"/>
                    <a:pt x="1056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418;p15"/>
            <p:cNvSpPr/>
            <p:nvPr/>
          </p:nvSpPr>
          <p:spPr>
            <a:xfrm rot="-5400000">
              <a:off x="8182970" y="3430727"/>
              <a:ext cx="1620499" cy="129057"/>
            </a:xfrm>
            <a:custGeom>
              <a:avLst/>
              <a:gdLst/>
              <a:ahLst/>
              <a:cxnLst/>
              <a:rect l="l" t="t" r="r" b="b"/>
              <a:pathLst>
                <a:path w="37255" h="2967" extrusionOk="0">
                  <a:moveTo>
                    <a:pt x="17700" y="0"/>
                  </a:moveTo>
                  <a:lnTo>
                    <a:pt x="15261" y="2382"/>
                  </a:lnTo>
                  <a:lnTo>
                    <a:pt x="0" y="2382"/>
                  </a:lnTo>
                  <a:lnTo>
                    <a:pt x="0" y="2610"/>
                  </a:lnTo>
                  <a:lnTo>
                    <a:pt x="15390" y="2610"/>
                  </a:lnTo>
                  <a:lnTo>
                    <a:pt x="17829" y="243"/>
                  </a:lnTo>
                  <a:lnTo>
                    <a:pt x="23462" y="243"/>
                  </a:lnTo>
                  <a:lnTo>
                    <a:pt x="26030" y="2739"/>
                  </a:lnTo>
                  <a:lnTo>
                    <a:pt x="36484" y="2739"/>
                  </a:lnTo>
                  <a:cubicBezTo>
                    <a:pt x="36542" y="2910"/>
                    <a:pt x="36727" y="2967"/>
                    <a:pt x="36841" y="2967"/>
                  </a:cubicBezTo>
                  <a:cubicBezTo>
                    <a:pt x="37084" y="2967"/>
                    <a:pt x="37255" y="2853"/>
                    <a:pt x="37255" y="2610"/>
                  </a:cubicBezTo>
                  <a:cubicBezTo>
                    <a:pt x="37255" y="2382"/>
                    <a:pt x="37084" y="2254"/>
                    <a:pt x="36841" y="2254"/>
                  </a:cubicBezTo>
                  <a:cubicBezTo>
                    <a:pt x="36727" y="2254"/>
                    <a:pt x="36542" y="2311"/>
                    <a:pt x="36484" y="2496"/>
                  </a:cubicBezTo>
                  <a:lnTo>
                    <a:pt x="26087" y="2496"/>
                  </a:lnTo>
                  <a:lnTo>
                    <a:pt x="23591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419;p15"/>
            <p:cNvSpPr/>
            <p:nvPr/>
          </p:nvSpPr>
          <p:spPr>
            <a:xfrm rot="-5400000">
              <a:off x="8089908" y="3371157"/>
              <a:ext cx="1718543" cy="150153"/>
            </a:xfrm>
            <a:custGeom>
              <a:avLst/>
              <a:gdLst/>
              <a:ahLst/>
              <a:cxnLst/>
              <a:rect l="l" t="t" r="r" b="b"/>
              <a:pathLst>
                <a:path w="39509" h="3452" extrusionOk="0">
                  <a:moveTo>
                    <a:pt x="17344" y="0"/>
                  </a:moveTo>
                  <a:lnTo>
                    <a:pt x="14620" y="2681"/>
                  </a:lnTo>
                  <a:lnTo>
                    <a:pt x="0" y="2681"/>
                  </a:lnTo>
                  <a:lnTo>
                    <a:pt x="0" y="2924"/>
                  </a:lnTo>
                  <a:lnTo>
                    <a:pt x="14734" y="2924"/>
                  </a:lnTo>
                  <a:lnTo>
                    <a:pt x="17401" y="243"/>
                  </a:lnTo>
                  <a:lnTo>
                    <a:pt x="24062" y="243"/>
                  </a:lnTo>
                  <a:lnTo>
                    <a:pt x="27028" y="3152"/>
                  </a:lnTo>
                  <a:lnTo>
                    <a:pt x="38738" y="3152"/>
                  </a:lnTo>
                  <a:cubicBezTo>
                    <a:pt x="38795" y="3338"/>
                    <a:pt x="38980" y="3452"/>
                    <a:pt x="39095" y="3452"/>
                  </a:cubicBezTo>
                  <a:cubicBezTo>
                    <a:pt x="39337" y="3452"/>
                    <a:pt x="39508" y="3281"/>
                    <a:pt x="39508" y="3038"/>
                  </a:cubicBezTo>
                  <a:cubicBezTo>
                    <a:pt x="39508" y="2853"/>
                    <a:pt x="39337" y="2681"/>
                    <a:pt x="39095" y="2681"/>
                  </a:cubicBezTo>
                  <a:cubicBezTo>
                    <a:pt x="38980" y="2681"/>
                    <a:pt x="38795" y="2796"/>
                    <a:pt x="38738" y="2924"/>
                  </a:cubicBezTo>
                  <a:lnTo>
                    <a:pt x="27157" y="2924"/>
                  </a:lnTo>
                  <a:lnTo>
                    <a:pt x="24176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420;p15"/>
            <p:cNvSpPr/>
            <p:nvPr/>
          </p:nvSpPr>
          <p:spPr>
            <a:xfrm rot="-5400000">
              <a:off x="8069444" y="3539297"/>
              <a:ext cx="1330763" cy="201654"/>
            </a:xfrm>
            <a:custGeom>
              <a:avLst/>
              <a:gdLst/>
              <a:ahLst/>
              <a:cxnLst/>
              <a:rect l="l" t="t" r="r" b="b"/>
              <a:pathLst>
                <a:path w="30594" h="4636" extrusionOk="0">
                  <a:moveTo>
                    <a:pt x="11282" y="0"/>
                  </a:moveTo>
                  <a:lnTo>
                    <a:pt x="11282" y="4393"/>
                  </a:lnTo>
                  <a:lnTo>
                    <a:pt x="0" y="4393"/>
                  </a:lnTo>
                  <a:lnTo>
                    <a:pt x="0" y="4636"/>
                  </a:lnTo>
                  <a:lnTo>
                    <a:pt x="11524" y="4636"/>
                  </a:lnTo>
                  <a:lnTo>
                    <a:pt x="11524" y="243"/>
                  </a:lnTo>
                  <a:lnTo>
                    <a:pt x="26914" y="243"/>
                  </a:lnTo>
                  <a:lnTo>
                    <a:pt x="29881" y="3152"/>
                  </a:lnTo>
                  <a:cubicBezTo>
                    <a:pt x="29824" y="3209"/>
                    <a:pt x="29824" y="3267"/>
                    <a:pt x="29824" y="3324"/>
                  </a:cubicBezTo>
                  <a:cubicBezTo>
                    <a:pt x="29824" y="3566"/>
                    <a:pt x="30009" y="3737"/>
                    <a:pt x="30180" y="3737"/>
                  </a:cubicBezTo>
                  <a:cubicBezTo>
                    <a:pt x="30423" y="3737"/>
                    <a:pt x="30594" y="3566"/>
                    <a:pt x="30594" y="3324"/>
                  </a:cubicBezTo>
                  <a:cubicBezTo>
                    <a:pt x="30594" y="3152"/>
                    <a:pt x="30423" y="2967"/>
                    <a:pt x="30180" y="2967"/>
                  </a:cubicBezTo>
                  <a:cubicBezTo>
                    <a:pt x="30123" y="2967"/>
                    <a:pt x="30123" y="2967"/>
                    <a:pt x="30066" y="3024"/>
                  </a:cubicBezTo>
                  <a:lnTo>
                    <a:pt x="2702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421;p15"/>
            <p:cNvSpPr/>
            <p:nvPr/>
          </p:nvSpPr>
          <p:spPr>
            <a:xfrm rot="-5400000">
              <a:off x="8940152" y="3389472"/>
              <a:ext cx="230232" cy="93085"/>
            </a:xfrm>
            <a:custGeom>
              <a:avLst/>
              <a:gdLst/>
              <a:ahLst/>
              <a:cxnLst/>
              <a:rect l="l" t="t" r="r" b="b"/>
              <a:pathLst>
                <a:path w="5293" h="2140" extrusionOk="0">
                  <a:moveTo>
                    <a:pt x="4879" y="0"/>
                  </a:moveTo>
                  <a:cubicBezTo>
                    <a:pt x="4765" y="0"/>
                    <a:pt x="4579" y="114"/>
                    <a:pt x="4522" y="243"/>
                  </a:cubicBezTo>
                  <a:lnTo>
                    <a:pt x="1912" y="243"/>
                  </a:lnTo>
                  <a:lnTo>
                    <a:pt x="1" y="2140"/>
                  </a:lnTo>
                  <a:lnTo>
                    <a:pt x="357" y="2140"/>
                  </a:lnTo>
                  <a:lnTo>
                    <a:pt x="2026" y="471"/>
                  </a:lnTo>
                  <a:lnTo>
                    <a:pt x="4522" y="471"/>
                  </a:lnTo>
                  <a:cubicBezTo>
                    <a:pt x="4579" y="656"/>
                    <a:pt x="4765" y="770"/>
                    <a:pt x="4879" y="770"/>
                  </a:cubicBezTo>
                  <a:cubicBezTo>
                    <a:pt x="5121" y="770"/>
                    <a:pt x="5292" y="599"/>
                    <a:pt x="5292" y="357"/>
                  </a:cubicBezTo>
                  <a:cubicBezTo>
                    <a:pt x="5292" y="186"/>
                    <a:pt x="5121" y="0"/>
                    <a:pt x="487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422;p15"/>
            <p:cNvSpPr/>
            <p:nvPr/>
          </p:nvSpPr>
          <p:spPr>
            <a:xfrm rot="-5400000">
              <a:off x="8976450" y="3345735"/>
              <a:ext cx="196696" cy="54024"/>
            </a:xfrm>
            <a:custGeom>
              <a:avLst/>
              <a:gdLst/>
              <a:ahLst/>
              <a:cxnLst/>
              <a:rect l="l" t="t" r="r" b="b"/>
              <a:pathLst>
                <a:path w="4522" h="1242" extrusionOk="0">
                  <a:moveTo>
                    <a:pt x="4165" y="1"/>
                  </a:moveTo>
                  <a:cubicBezTo>
                    <a:pt x="3994" y="1"/>
                    <a:pt x="3866" y="115"/>
                    <a:pt x="3809" y="229"/>
                  </a:cubicBezTo>
                  <a:lnTo>
                    <a:pt x="1013" y="229"/>
                  </a:lnTo>
                  <a:lnTo>
                    <a:pt x="1" y="1242"/>
                  </a:lnTo>
                  <a:lnTo>
                    <a:pt x="357" y="1242"/>
                  </a:lnTo>
                  <a:lnTo>
                    <a:pt x="1142" y="471"/>
                  </a:lnTo>
                  <a:lnTo>
                    <a:pt x="3809" y="471"/>
                  </a:lnTo>
                  <a:cubicBezTo>
                    <a:pt x="3866" y="642"/>
                    <a:pt x="3994" y="771"/>
                    <a:pt x="4165" y="771"/>
                  </a:cubicBezTo>
                  <a:cubicBezTo>
                    <a:pt x="4351" y="771"/>
                    <a:pt x="4522" y="585"/>
                    <a:pt x="4522" y="357"/>
                  </a:cubicBezTo>
                  <a:cubicBezTo>
                    <a:pt x="4522" y="172"/>
                    <a:pt x="4351" y="1"/>
                    <a:pt x="4165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3" name="Google Shape;423;p15"/>
          <p:cNvGrpSpPr/>
          <p:nvPr/>
        </p:nvGrpSpPr>
        <p:grpSpPr>
          <a:xfrm>
            <a:off x="2514255" y="5367290"/>
            <a:ext cx="1028775" cy="3340881"/>
            <a:chOff x="6278982" y="2751992"/>
            <a:chExt cx="478381" cy="1553513"/>
          </a:xfrm>
        </p:grpSpPr>
        <p:sp>
          <p:nvSpPr>
            <p:cNvPr id="424" name="Google Shape;424;p15"/>
            <p:cNvSpPr/>
            <p:nvPr/>
          </p:nvSpPr>
          <p:spPr>
            <a:xfrm rot="-5400000">
              <a:off x="6192439" y="3740581"/>
              <a:ext cx="1059686" cy="70161"/>
            </a:xfrm>
            <a:custGeom>
              <a:avLst/>
              <a:gdLst/>
              <a:ahLst/>
              <a:cxnLst/>
              <a:rect l="l" t="t" r="r" b="b"/>
              <a:pathLst>
                <a:path w="24362" h="1613" extrusionOk="0">
                  <a:moveTo>
                    <a:pt x="0" y="0"/>
                  </a:moveTo>
                  <a:lnTo>
                    <a:pt x="0" y="243"/>
                  </a:lnTo>
                  <a:lnTo>
                    <a:pt x="15917" y="243"/>
                  </a:lnTo>
                  <a:lnTo>
                    <a:pt x="17173" y="1313"/>
                  </a:lnTo>
                  <a:lnTo>
                    <a:pt x="23648" y="1313"/>
                  </a:lnTo>
                  <a:cubicBezTo>
                    <a:pt x="23705" y="1498"/>
                    <a:pt x="23819" y="1612"/>
                    <a:pt x="24004" y="1612"/>
                  </a:cubicBezTo>
                  <a:cubicBezTo>
                    <a:pt x="24176" y="1612"/>
                    <a:pt x="24361" y="1427"/>
                    <a:pt x="24361" y="1199"/>
                  </a:cubicBezTo>
                  <a:cubicBezTo>
                    <a:pt x="24361" y="1013"/>
                    <a:pt x="24176" y="842"/>
                    <a:pt x="24004" y="842"/>
                  </a:cubicBezTo>
                  <a:cubicBezTo>
                    <a:pt x="23819" y="842"/>
                    <a:pt x="23705" y="956"/>
                    <a:pt x="23648" y="1070"/>
                  </a:cubicBezTo>
                  <a:lnTo>
                    <a:pt x="17230" y="1070"/>
                  </a:lnTo>
                  <a:lnTo>
                    <a:pt x="15975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15"/>
            <p:cNvSpPr/>
            <p:nvPr/>
          </p:nvSpPr>
          <p:spPr>
            <a:xfrm rot="-5400000">
              <a:off x="6010359" y="3607522"/>
              <a:ext cx="1325804" cy="70161"/>
            </a:xfrm>
            <a:custGeom>
              <a:avLst/>
              <a:gdLst/>
              <a:ahLst/>
              <a:cxnLst/>
              <a:rect l="l" t="t" r="r" b="b"/>
              <a:pathLst>
                <a:path w="30480" h="1613" extrusionOk="0">
                  <a:moveTo>
                    <a:pt x="0" y="1"/>
                  </a:moveTo>
                  <a:lnTo>
                    <a:pt x="0" y="243"/>
                  </a:lnTo>
                  <a:lnTo>
                    <a:pt x="17173" y="243"/>
                  </a:lnTo>
                  <a:lnTo>
                    <a:pt x="18242" y="1370"/>
                  </a:lnTo>
                  <a:lnTo>
                    <a:pt x="29710" y="1370"/>
                  </a:lnTo>
                  <a:cubicBezTo>
                    <a:pt x="29767" y="1484"/>
                    <a:pt x="29952" y="1612"/>
                    <a:pt x="30066" y="1612"/>
                  </a:cubicBezTo>
                  <a:cubicBezTo>
                    <a:pt x="30309" y="1612"/>
                    <a:pt x="30480" y="1427"/>
                    <a:pt x="30480" y="1256"/>
                  </a:cubicBezTo>
                  <a:cubicBezTo>
                    <a:pt x="30480" y="1013"/>
                    <a:pt x="30309" y="842"/>
                    <a:pt x="30066" y="842"/>
                  </a:cubicBezTo>
                  <a:cubicBezTo>
                    <a:pt x="29952" y="842"/>
                    <a:pt x="29767" y="956"/>
                    <a:pt x="29710" y="1127"/>
                  </a:cubicBezTo>
                  <a:lnTo>
                    <a:pt x="18356" y="1127"/>
                  </a:lnTo>
                  <a:lnTo>
                    <a:pt x="1723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15"/>
            <p:cNvSpPr/>
            <p:nvPr/>
          </p:nvSpPr>
          <p:spPr>
            <a:xfrm rot="-5400000">
              <a:off x="6022147" y="3665853"/>
              <a:ext cx="1214755" cy="64550"/>
            </a:xfrm>
            <a:custGeom>
              <a:avLst/>
              <a:gdLst/>
              <a:ahLst/>
              <a:cxnLst/>
              <a:rect l="l" t="t" r="r" b="b"/>
              <a:pathLst>
                <a:path w="27927" h="1484" extrusionOk="0">
                  <a:moveTo>
                    <a:pt x="0" y="0"/>
                  </a:moveTo>
                  <a:lnTo>
                    <a:pt x="0" y="229"/>
                  </a:lnTo>
                  <a:lnTo>
                    <a:pt x="17943" y="229"/>
                  </a:lnTo>
                  <a:lnTo>
                    <a:pt x="18898" y="1241"/>
                  </a:lnTo>
                  <a:lnTo>
                    <a:pt x="27157" y="1241"/>
                  </a:lnTo>
                  <a:cubicBezTo>
                    <a:pt x="27214" y="1427"/>
                    <a:pt x="27385" y="1484"/>
                    <a:pt x="27513" y="1484"/>
                  </a:cubicBezTo>
                  <a:cubicBezTo>
                    <a:pt x="27741" y="1484"/>
                    <a:pt x="27927" y="1298"/>
                    <a:pt x="27927" y="1127"/>
                  </a:cubicBezTo>
                  <a:cubicBezTo>
                    <a:pt x="27927" y="885"/>
                    <a:pt x="27741" y="771"/>
                    <a:pt x="27513" y="771"/>
                  </a:cubicBezTo>
                  <a:cubicBezTo>
                    <a:pt x="27385" y="771"/>
                    <a:pt x="27214" y="828"/>
                    <a:pt x="27157" y="999"/>
                  </a:cubicBezTo>
                  <a:lnTo>
                    <a:pt x="19012" y="999"/>
                  </a:lnTo>
                  <a:lnTo>
                    <a:pt x="180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15"/>
            <p:cNvSpPr/>
            <p:nvPr/>
          </p:nvSpPr>
          <p:spPr>
            <a:xfrm rot="-5400000">
              <a:off x="5843461" y="3619310"/>
              <a:ext cx="1279305" cy="93085"/>
            </a:xfrm>
            <a:custGeom>
              <a:avLst/>
              <a:gdLst/>
              <a:ahLst/>
              <a:cxnLst/>
              <a:rect l="l" t="t" r="r" b="b"/>
              <a:pathLst>
                <a:path w="29411" h="2140" extrusionOk="0">
                  <a:moveTo>
                    <a:pt x="28996" y="0"/>
                  </a:moveTo>
                  <a:cubicBezTo>
                    <a:pt x="28882" y="0"/>
                    <a:pt x="28697" y="57"/>
                    <a:pt x="28640" y="243"/>
                  </a:cubicBezTo>
                  <a:lnTo>
                    <a:pt x="20610" y="243"/>
                  </a:lnTo>
                  <a:lnTo>
                    <a:pt x="20610" y="1911"/>
                  </a:lnTo>
                  <a:lnTo>
                    <a:pt x="0" y="1911"/>
                  </a:lnTo>
                  <a:lnTo>
                    <a:pt x="0" y="2140"/>
                  </a:lnTo>
                  <a:lnTo>
                    <a:pt x="20852" y="2140"/>
                  </a:lnTo>
                  <a:lnTo>
                    <a:pt x="20852" y="485"/>
                  </a:lnTo>
                  <a:lnTo>
                    <a:pt x="28640" y="485"/>
                  </a:lnTo>
                  <a:cubicBezTo>
                    <a:pt x="28697" y="656"/>
                    <a:pt x="28882" y="713"/>
                    <a:pt x="28996" y="713"/>
                  </a:cubicBezTo>
                  <a:cubicBezTo>
                    <a:pt x="29239" y="713"/>
                    <a:pt x="29410" y="542"/>
                    <a:pt x="29410" y="357"/>
                  </a:cubicBezTo>
                  <a:cubicBezTo>
                    <a:pt x="29410" y="129"/>
                    <a:pt x="29239" y="0"/>
                    <a:pt x="2899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5"/>
            <p:cNvSpPr/>
            <p:nvPr/>
          </p:nvSpPr>
          <p:spPr>
            <a:xfrm rot="-5400000">
              <a:off x="5753204" y="3565025"/>
              <a:ext cx="1374825" cy="106134"/>
            </a:xfrm>
            <a:custGeom>
              <a:avLst/>
              <a:gdLst/>
              <a:ahLst/>
              <a:cxnLst/>
              <a:rect l="l" t="t" r="r" b="b"/>
              <a:pathLst>
                <a:path w="31607" h="2440" extrusionOk="0">
                  <a:moveTo>
                    <a:pt x="31193" y="1"/>
                  </a:moveTo>
                  <a:cubicBezTo>
                    <a:pt x="31079" y="1"/>
                    <a:pt x="30893" y="58"/>
                    <a:pt x="30836" y="243"/>
                  </a:cubicBezTo>
                  <a:lnTo>
                    <a:pt x="19426" y="243"/>
                  </a:lnTo>
                  <a:lnTo>
                    <a:pt x="19426" y="2197"/>
                  </a:lnTo>
                  <a:lnTo>
                    <a:pt x="0" y="2197"/>
                  </a:lnTo>
                  <a:lnTo>
                    <a:pt x="0" y="2439"/>
                  </a:lnTo>
                  <a:lnTo>
                    <a:pt x="19669" y="2439"/>
                  </a:lnTo>
                  <a:lnTo>
                    <a:pt x="19669" y="471"/>
                  </a:lnTo>
                  <a:lnTo>
                    <a:pt x="30836" y="471"/>
                  </a:lnTo>
                  <a:cubicBezTo>
                    <a:pt x="30893" y="657"/>
                    <a:pt x="31079" y="714"/>
                    <a:pt x="31193" y="714"/>
                  </a:cubicBezTo>
                  <a:cubicBezTo>
                    <a:pt x="31435" y="714"/>
                    <a:pt x="31607" y="542"/>
                    <a:pt x="31607" y="357"/>
                  </a:cubicBezTo>
                  <a:cubicBezTo>
                    <a:pt x="31607" y="115"/>
                    <a:pt x="31435" y="1"/>
                    <a:pt x="3119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15"/>
            <p:cNvSpPr/>
            <p:nvPr/>
          </p:nvSpPr>
          <p:spPr>
            <a:xfrm rot="-5400000">
              <a:off x="5618885" y="3466677"/>
              <a:ext cx="1553513" cy="124142"/>
            </a:xfrm>
            <a:custGeom>
              <a:avLst/>
              <a:gdLst/>
              <a:ahLst/>
              <a:cxnLst/>
              <a:rect l="l" t="t" r="r" b="b"/>
              <a:pathLst>
                <a:path w="35715" h="2854" extrusionOk="0">
                  <a:moveTo>
                    <a:pt x="35301" y="1"/>
                  </a:moveTo>
                  <a:cubicBezTo>
                    <a:pt x="35172" y="1"/>
                    <a:pt x="35001" y="58"/>
                    <a:pt x="34944" y="229"/>
                  </a:cubicBezTo>
                  <a:lnTo>
                    <a:pt x="18185" y="229"/>
                  </a:lnTo>
                  <a:lnTo>
                    <a:pt x="18185" y="2611"/>
                  </a:lnTo>
                  <a:lnTo>
                    <a:pt x="0" y="2611"/>
                  </a:lnTo>
                  <a:lnTo>
                    <a:pt x="0" y="2853"/>
                  </a:lnTo>
                  <a:lnTo>
                    <a:pt x="18413" y="2853"/>
                  </a:lnTo>
                  <a:lnTo>
                    <a:pt x="18413" y="471"/>
                  </a:lnTo>
                  <a:lnTo>
                    <a:pt x="34944" y="471"/>
                  </a:lnTo>
                  <a:cubicBezTo>
                    <a:pt x="35001" y="642"/>
                    <a:pt x="35172" y="714"/>
                    <a:pt x="35301" y="714"/>
                  </a:cubicBezTo>
                  <a:cubicBezTo>
                    <a:pt x="35529" y="714"/>
                    <a:pt x="35714" y="528"/>
                    <a:pt x="35714" y="357"/>
                  </a:cubicBezTo>
                  <a:cubicBezTo>
                    <a:pt x="35714" y="115"/>
                    <a:pt x="35529" y="1"/>
                    <a:pt x="3530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15"/>
            <p:cNvSpPr/>
            <p:nvPr/>
          </p:nvSpPr>
          <p:spPr>
            <a:xfrm rot="-5400000">
              <a:off x="5790418" y="3674835"/>
              <a:ext cx="1119234" cy="142106"/>
            </a:xfrm>
            <a:custGeom>
              <a:avLst/>
              <a:gdLst/>
              <a:ahLst/>
              <a:cxnLst/>
              <a:rect l="l" t="t" r="r" b="b"/>
              <a:pathLst>
                <a:path w="25731" h="3267" extrusionOk="0">
                  <a:moveTo>
                    <a:pt x="25374" y="1"/>
                  </a:moveTo>
                  <a:cubicBezTo>
                    <a:pt x="25188" y="1"/>
                    <a:pt x="25074" y="115"/>
                    <a:pt x="25017" y="243"/>
                  </a:cubicBezTo>
                  <a:lnTo>
                    <a:pt x="17044" y="243"/>
                  </a:lnTo>
                  <a:lnTo>
                    <a:pt x="17044" y="3038"/>
                  </a:lnTo>
                  <a:lnTo>
                    <a:pt x="0" y="3038"/>
                  </a:lnTo>
                  <a:lnTo>
                    <a:pt x="0" y="3267"/>
                  </a:lnTo>
                  <a:lnTo>
                    <a:pt x="17287" y="3267"/>
                  </a:lnTo>
                  <a:lnTo>
                    <a:pt x="17287" y="471"/>
                  </a:lnTo>
                  <a:lnTo>
                    <a:pt x="25017" y="471"/>
                  </a:lnTo>
                  <a:cubicBezTo>
                    <a:pt x="25074" y="657"/>
                    <a:pt x="25188" y="771"/>
                    <a:pt x="25374" y="771"/>
                  </a:cubicBezTo>
                  <a:cubicBezTo>
                    <a:pt x="25545" y="771"/>
                    <a:pt x="25730" y="600"/>
                    <a:pt x="25730" y="357"/>
                  </a:cubicBezTo>
                  <a:cubicBezTo>
                    <a:pt x="25730" y="186"/>
                    <a:pt x="25545" y="1"/>
                    <a:pt x="253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5"/>
            <p:cNvSpPr/>
            <p:nvPr/>
          </p:nvSpPr>
          <p:spPr>
            <a:xfrm rot="-5400000">
              <a:off x="6430370" y="3978513"/>
              <a:ext cx="620405" cy="33580"/>
            </a:xfrm>
            <a:custGeom>
              <a:avLst/>
              <a:gdLst/>
              <a:ahLst/>
              <a:cxnLst/>
              <a:rect l="l" t="t" r="r" b="b"/>
              <a:pathLst>
                <a:path w="14263" h="772" extrusionOk="0">
                  <a:moveTo>
                    <a:pt x="13906" y="1"/>
                  </a:moveTo>
                  <a:cubicBezTo>
                    <a:pt x="13721" y="1"/>
                    <a:pt x="13607" y="115"/>
                    <a:pt x="13550" y="229"/>
                  </a:cubicBezTo>
                  <a:lnTo>
                    <a:pt x="0" y="229"/>
                  </a:lnTo>
                  <a:lnTo>
                    <a:pt x="0" y="472"/>
                  </a:lnTo>
                  <a:lnTo>
                    <a:pt x="13550" y="472"/>
                  </a:lnTo>
                  <a:cubicBezTo>
                    <a:pt x="13607" y="657"/>
                    <a:pt x="13721" y="771"/>
                    <a:pt x="13906" y="771"/>
                  </a:cubicBezTo>
                  <a:cubicBezTo>
                    <a:pt x="14078" y="771"/>
                    <a:pt x="14263" y="586"/>
                    <a:pt x="14263" y="358"/>
                  </a:cubicBezTo>
                  <a:cubicBezTo>
                    <a:pt x="14263" y="172"/>
                    <a:pt x="14078" y="1"/>
                    <a:pt x="1390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15"/>
            <p:cNvSpPr/>
            <p:nvPr/>
          </p:nvSpPr>
          <p:spPr>
            <a:xfrm rot="-5400000">
              <a:off x="5858989" y="3544234"/>
              <a:ext cx="1460429" cy="62114"/>
            </a:xfrm>
            <a:custGeom>
              <a:avLst/>
              <a:gdLst/>
              <a:ahLst/>
              <a:cxnLst/>
              <a:rect l="l" t="t" r="r" b="b"/>
              <a:pathLst>
                <a:path w="33575" h="1428" extrusionOk="0">
                  <a:moveTo>
                    <a:pt x="0" y="1"/>
                  </a:moveTo>
                  <a:lnTo>
                    <a:pt x="0" y="243"/>
                  </a:lnTo>
                  <a:lnTo>
                    <a:pt x="18542" y="243"/>
                  </a:lnTo>
                  <a:lnTo>
                    <a:pt x="19483" y="1185"/>
                  </a:lnTo>
                  <a:lnTo>
                    <a:pt x="32862" y="1185"/>
                  </a:lnTo>
                  <a:cubicBezTo>
                    <a:pt x="32919" y="1313"/>
                    <a:pt x="33033" y="1427"/>
                    <a:pt x="33161" y="1427"/>
                  </a:cubicBezTo>
                  <a:cubicBezTo>
                    <a:pt x="33389" y="1427"/>
                    <a:pt x="33575" y="1256"/>
                    <a:pt x="33575" y="1013"/>
                  </a:cubicBezTo>
                  <a:cubicBezTo>
                    <a:pt x="33575" y="828"/>
                    <a:pt x="33389" y="657"/>
                    <a:pt x="33161" y="657"/>
                  </a:cubicBezTo>
                  <a:cubicBezTo>
                    <a:pt x="32976" y="657"/>
                    <a:pt x="32862" y="771"/>
                    <a:pt x="32805" y="956"/>
                  </a:cubicBezTo>
                  <a:lnTo>
                    <a:pt x="19612" y="956"/>
                  </a:lnTo>
                  <a:lnTo>
                    <a:pt x="18599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3" name="Google Shape;433;p15"/>
          <p:cNvGrpSpPr/>
          <p:nvPr/>
        </p:nvGrpSpPr>
        <p:grpSpPr>
          <a:xfrm>
            <a:off x="3694949" y="5669246"/>
            <a:ext cx="944683" cy="3084668"/>
            <a:chOff x="6961407" y="2871131"/>
            <a:chExt cx="439278" cy="1434374"/>
          </a:xfrm>
        </p:grpSpPr>
        <p:sp>
          <p:nvSpPr>
            <p:cNvPr id="434" name="Google Shape;434;p15"/>
            <p:cNvSpPr/>
            <p:nvPr/>
          </p:nvSpPr>
          <p:spPr>
            <a:xfrm rot="-5400000">
              <a:off x="6647504" y="3552324"/>
              <a:ext cx="1374825" cy="131536"/>
            </a:xfrm>
            <a:custGeom>
              <a:avLst/>
              <a:gdLst/>
              <a:ahLst/>
              <a:cxnLst/>
              <a:rect l="l" t="t" r="r" b="b"/>
              <a:pathLst>
                <a:path w="31607" h="3024" extrusionOk="0">
                  <a:moveTo>
                    <a:pt x="31193" y="0"/>
                  </a:moveTo>
                  <a:cubicBezTo>
                    <a:pt x="31079" y="0"/>
                    <a:pt x="30893" y="114"/>
                    <a:pt x="30836" y="300"/>
                  </a:cubicBezTo>
                  <a:lnTo>
                    <a:pt x="17287" y="300"/>
                  </a:lnTo>
                  <a:lnTo>
                    <a:pt x="17287" y="2796"/>
                  </a:lnTo>
                  <a:lnTo>
                    <a:pt x="0" y="2796"/>
                  </a:lnTo>
                  <a:lnTo>
                    <a:pt x="0" y="3024"/>
                  </a:lnTo>
                  <a:lnTo>
                    <a:pt x="17529" y="3024"/>
                  </a:lnTo>
                  <a:lnTo>
                    <a:pt x="17529" y="528"/>
                  </a:lnTo>
                  <a:lnTo>
                    <a:pt x="30836" y="528"/>
                  </a:lnTo>
                  <a:cubicBezTo>
                    <a:pt x="30893" y="656"/>
                    <a:pt x="31079" y="770"/>
                    <a:pt x="31193" y="770"/>
                  </a:cubicBezTo>
                  <a:cubicBezTo>
                    <a:pt x="31435" y="770"/>
                    <a:pt x="31607" y="599"/>
                    <a:pt x="31607" y="414"/>
                  </a:cubicBezTo>
                  <a:cubicBezTo>
                    <a:pt x="31607" y="171"/>
                    <a:pt x="31435" y="0"/>
                    <a:pt x="3119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15"/>
            <p:cNvSpPr/>
            <p:nvPr/>
          </p:nvSpPr>
          <p:spPr>
            <a:xfrm rot="-5400000">
              <a:off x="6677278" y="3618071"/>
              <a:ext cx="1230283" cy="144586"/>
            </a:xfrm>
            <a:custGeom>
              <a:avLst/>
              <a:gdLst/>
              <a:ahLst/>
              <a:cxnLst/>
              <a:rect l="l" t="t" r="r" b="b"/>
              <a:pathLst>
                <a:path w="28284" h="3324" extrusionOk="0">
                  <a:moveTo>
                    <a:pt x="27870" y="0"/>
                  </a:moveTo>
                  <a:cubicBezTo>
                    <a:pt x="27741" y="0"/>
                    <a:pt x="27570" y="114"/>
                    <a:pt x="27513" y="228"/>
                  </a:cubicBezTo>
                  <a:lnTo>
                    <a:pt x="16103" y="228"/>
                  </a:lnTo>
                  <a:lnTo>
                    <a:pt x="16103" y="3081"/>
                  </a:lnTo>
                  <a:lnTo>
                    <a:pt x="0" y="3081"/>
                  </a:lnTo>
                  <a:lnTo>
                    <a:pt x="0" y="3324"/>
                  </a:lnTo>
                  <a:lnTo>
                    <a:pt x="16331" y="3324"/>
                  </a:lnTo>
                  <a:lnTo>
                    <a:pt x="16331" y="471"/>
                  </a:lnTo>
                  <a:lnTo>
                    <a:pt x="27513" y="471"/>
                  </a:lnTo>
                  <a:cubicBezTo>
                    <a:pt x="27570" y="656"/>
                    <a:pt x="27741" y="770"/>
                    <a:pt x="27870" y="770"/>
                  </a:cubicBezTo>
                  <a:cubicBezTo>
                    <a:pt x="28098" y="770"/>
                    <a:pt x="28283" y="585"/>
                    <a:pt x="28283" y="357"/>
                  </a:cubicBezTo>
                  <a:cubicBezTo>
                    <a:pt x="28283" y="171"/>
                    <a:pt x="28098" y="0"/>
                    <a:pt x="2787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15"/>
            <p:cNvSpPr/>
            <p:nvPr/>
          </p:nvSpPr>
          <p:spPr>
            <a:xfrm rot="-5400000">
              <a:off x="6529931" y="3512306"/>
              <a:ext cx="1434374" cy="152024"/>
            </a:xfrm>
            <a:custGeom>
              <a:avLst/>
              <a:gdLst/>
              <a:ahLst/>
              <a:cxnLst/>
              <a:rect l="l" t="t" r="r" b="b"/>
              <a:pathLst>
                <a:path w="32976" h="3495" extrusionOk="0">
                  <a:moveTo>
                    <a:pt x="32562" y="1"/>
                  </a:moveTo>
                  <a:cubicBezTo>
                    <a:pt x="32448" y="1"/>
                    <a:pt x="32263" y="115"/>
                    <a:pt x="32206" y="286"/>
                  </a:cubicBezTo>
                  <a:lnTo>
                    <a:pt x="14976" y="286"/>
                  </a:lnTo>
                  <a:lnTo>
                    <a:pt x="14976" y="3267"/>
                  </a:lnTo>
                  <a:lnTo>
                    <a:pt x="0" y="3267"/>
                  </a:lnTo>
                  <a:lnTo>
                    <a:pt x="0" y="3495"/>
                  </a:lnTo>
                  <a:lnTo>
                    <a:pt x="15204" y="3495"/>
                  </a:lnTo>
                  <a:lnTo>
                    <a:pt x="15204" y="528"/>
                  </a:lnTo>
                  <a:lnTo>
                    <a:pt x="32206" y="528"/>
                  </a:lnTo>
                  <a:cubicBezTo>
                    <a:pt x="32263" y="642"/>
                    <a:pt x="32448" y="771"/>
                    <a:pt x="32562" y="771"/>
                  </a:cubicBezTo>
                  <a:cubicBezTo>
                    <a:pt x="32805" y="771"/>
                    <a:pt x="32976" y="585"/>
                    <a:pt x="32976" y="414"/>
                  </a:cubicBezTo>
                  <a:cubicBezTo>
                    <a:pt x="32976" y="172"/>
                    <a:pt x="32805" y="1"/>
                    <a:pt x="3256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5"/>
            <p:cNvSpPr/>
            <p:nvPr/>
          </p:nvSpPr>
          <p:spPr>
            <a:xfrm rot="-5400000">
              <a:off x="6645331" y="3671116"/>
              <a:ext cx="1098138" cy="170641"/>
            </a:xfrm>
            <a:custGeom>
              <a:avLst/>
              <a:gdLst/>
              <a:ahLst/>
              <a:cxnLst/>
              <a:rect l="l" t="t" r="r" b="b"/>
              <a:pathLst>
                <a:path w="25246" h="3923" extrusionOk="0">
                  <a:moveTo>
                    <a:pt x="24832" y="0"/>
                  </a:moveTo>
                  <a:cubicBezTo>
                    <a:pt x="24718" y="0"/>
                    <a:pt x="24532" y="114"/>
                    <a:pt x="24475" y="285"/>
                  </a:cubicBezTo>
                  <a:lnTo>
                    <a:pt x="13835" y="285"/>
                  </a:lnTo>
                  <a:lnTo>
                    <a:pt x="13835" y="3680"/>
                  </a:lnTo>
                  <a:lnTo>
                    <a:pt x="0" y="3680"/>
                  </a:lnTo>
                  <a:lnTo>
                    <a:pt x="0" y="3923"/>
                  </a:lnTo>
                  <a:lnTo>
                    <a:pt x="14078" y="3923"/>
                  </a:lnTo>
                  <a:lnTo>
                    <a:pt x="14078" y="528"/>
                  </a:lnTo>
                  <a:lnTo>
                    <a:pt x="24475" y="528"/>
                  </a:lnTo>
                  <a:cubicBezTo>
                    <a:pt x="24532" y="642"/>
                    <a:pt x="24718" y="770"/>
                    <a:pt x="24832" y="770"/>
                  </a:cubicBezTo>
                  <a:cubicBezTo>
                    <a:pt x="25074" y="770"/>
                    <a:pt x="25245" y="585"/>
                    <a:pt x="25245" y="414"/>
                  </a:cubicBezTo>
                  <a:cubicBezTo>
                    <a:pt x="25245" y="171"/>
                    <a:pt x="25074" y="0"/>
                    <a:pt x="2483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15"/>
            <p:cNvSpPr/>
            <p:nvPr/>
          </p:nvSpPr>
          <p:spPr>
            <a:xfrm rot="-5400000">
              <a:off x="6506661" y="3582076"/>
              <a:ext cx="1284264" cy="162594"/>
            </a:xfrm>
            <a:custGeom>
              <a:avLst/>
              <a:gdLst/>
              <a:ahLst/>
              <a:cxnLst/>
              <a:rect l="l" t="t" r="r" b="b"/>
              <a:pathLst>
                <a:path w="29525" h="3738" extrusionOk="0">
                  <a:moveTo>
                    <a:pt x="29111" y="1"/>
                  </a:moveTo>
                  <a:cubicBezTo>
                    <a:pt x="28996" y="1"/>
                    <a:pt x="28811" y="115"/>
                    <a:pt x="28754" y="300"/>
                  </a:cubicBezTo>
                  <a:lnTo>
                    <a:pt x="12708" y="300"/>
                  </a:lnTo>
                  <a:lnTo>
                    <a:pt x="12708" y="3509"/>
                  </a:lnTo>
                  <a:lnTo>
                    <a:pt x="0" y="3509"/>
                  </a:lnTo>
                  <a:lnTo>
                    <a:pt x="0" y="3737"/>
                  </a:lnTo>
                  <a:lnTo>
                    <a:pt x="12951" y="3737"/>
                  </a:lnTo>
                  <a:lnTo>
                    <a:pt x="12951" y="528"/>
                  </a:lnTo>
                  <a:lnTo>
                    <a:pt x="28754" y="528"/>
                  </a:lnTo>
                  <a:cubicBezTo>
                    <a:pt x="28811" y="657"/>
                    <a:pt x="28996" y="771"/>
                    <a:pt x="29111" y="771"/>
                  </a:cubicBezTo>
                  <a:cubicBezTo>
                    <a:pt x="29353" y="771"/>
                    <a:pt x="29524" y="600"/>
                    <a:pt x="29524" y="414"/>
                  </a:cubicBezTo>
                  <a:cubicBezTo>
                    <a:pt x="29524" y="172"/>
                    <a:pt x="29353" y="1"/>
                    <a:pt x="2911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15"/>
            <p:cNvSpPr/>
            <p:nvPr/>
          </p:nvSpPr>
          <p:spPr>
            <a:xfrm rot="-5400000">
              <a:off x="6617711" y="3742147"/>
              <a:ext cx="953596" cy="173120"/>
            </a:xfrm>
            <a:custGeom>
              <a:avLst/>
              <a:gdLst/>
              <a:ahLst/>
              <a:cxnLst/>
              <a:rect l="l" t="t" r="r" b="b"/>
              <a:pathLst>
                <a:path w="21923" h="3980" extrusionOk="0">
                  <a:moveTo>
                    <a:pt x="21566" y="0"/>
                  </a:moveTo>
                  <a:cubicBezTo>
                    <a:pt x="21394" y="0"/>
                    <a:pt x="21209" y="114"/>
                    <a:pt x="21209" y="300"/>
                  </a:cubicBezTo>
                  <a:lnTo>
                    <a:pt x="11168" y="300"/>
                  </a:lnTo>
                  <a:lnTo>
                    <a:pt x="11168" y="3752"/>
                  </a:lnTo>
                  <a:lnTo>
                    <a:pt x="0" y="3752"/>
                  </a:lnTo>
                  <a:lnTo>
                    <a:pt x="0" y="3980"/>
                  </a:lnTo>
                  <a:lnTo>
                    <a:pt x="11410" y="3980"/>
                  </a:lnTo>
                  <a:lnTo>
                    <a:pt x="11410" y="542"/>
                  </a:lnTo>
                  <a:lnTo>
                    <a:pt x="21209" y="542"/>
                  </a:lnTo>
                  <a:cubicBezTo>
                    <a:pt x="21209" y="656"/>
                    <a:pt x="21394" y="771"/>
                    <a:pt x="21566" y="771"/>
                  </a:cubicBezTo>
                  <a:cubicBezTo>
                    <a:pt x="21751" y="771"/>
                    <a:pt x="21922" y="599"/>
                    <a:pt x="21922" y="414"/>
                  </a:cubicBezTo>
                  <a:cubicBezTo>
                    <a:pt x="21922" y="186"/>
                    <a:pt x="21751" y="0"/>
                    <a:pt x="2156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0" name="Google Shape;440;p15"/>
            <p:cNvSpPr/>
            <p:nvPr/>
          </p:nvSpPr>
          <p:spPr>
            <a:xfrm rot="-5400000">
              <a:off x="6516884" y="3690342"/>
              <a:ext cx="1059686" cy="170641"/>
            </a:xfrm>
            <a:custGeom>
              <a:avLst/>
              <a:gdLst/>
              <a:ahLst/>
              <a:cxnLst/>
              <a:rect l="l" t="t" r="r" b="b"/>
              <a:pathLst>
                <a:path w="24362" h="3923" extrusionOk="0">
                  <a:moveTo>
                    <a:pt x="24004" y="1"/>
                  </a:moveTo>
                  <a:cubicBezTo>
                    <a:pt x="23819" y="1"/>
                    <a:pt x="23648" y="115"/>
                    <a:pt x="23648" y="300"/>
                  </a:cubicBezTo>
                  <a:lnTo>
                    <a:pt x="10098" y="300"/>
                  </a:lnTo>
                  <a:lnTo>
                    <a:pt x="10098" y="3680"/>
                  </a:lnTo>
                  <a:lnTo>
                    <a:pt x="0" y="3680"/>
                  </a:lnTo>
                  <a:lnTo>
                    <a:pt x="0" y="3923"/>
                  </a:lnTo>
                  <a:lnTo>
                    <a:pt x="10341" y="3923"/>
                  </a:lnTo>
                  <a:lnTo>
                    <a:pt x="10341" y="543"/>
                  </a:lnTo>
                  <a:lnTo>
                    <a:pt x="23648" y="543"/>
                  </a:lnTo>
                  <a:cubicBezTo>
                    <a:pt x="23648" y="657"/>
                    <a:pt x="23819" y="771"/>
                    <a:pt x="24004" y="771"/>
                  </a:cubicBezTo>
                  <a:cubicBezTo>
                    <a:pt x="24176" y="771"/>
                    <a:pt x="24361" y="600"/>
                    <a:pt x="24361" y="414"/>
                  </a:cubicBezTo>
                  <a:cubicBezTo>
                    <a:pt x="24361" y="186"/>
                    <a:pt x="24176" y="1"/>
                    <a:pt x="2400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41" name="Google Shape;441;p15"/>
          <p:cNvGrpSpPr/>
          <p:nvPr/>
        </p:nvGrpSpPr>
        <p:grpSpPr>
          <a:xfrm>
            <a:off x="9152935" y="5227005"/>
            <a:ext cx="844688" cy="2956608"/>
            <a:chOff x="7780935" y="2930680"/>
            <a:chExt cx="392780" cy="1374825"/>
          </a:xfrm>
        </p:grpSpPr>
        <p:sp>
          <p:nvSpPr>
            <p:cNvPr id="442" name="Google Shape;442;p15"/>
            <p:cNvSpPr/>
            <p:nvPr/>
          </p:nvSpPr>
          <p:spPr>
            <a:xfrm rot="-5400000">
              <a:off x="7866274" y="3998065"/>
              <a:ext cx="449808" cy="165073"/>
            </a:xfrm>
            <a:custGeom>
              <a:avLst/>
              <a:gdLst/>
              <a:ahLst/>
              <a:cxnLst/>
              <a:rect l="l" t="t" r="r" b="b"/>
              <a:pathLst>
                <a:path w="10341" h="3795" extrusionOk="0">
                  <a:moveTo>
                    <a:pt x="0" y="0"/>
                  </a:moveTo>
                  <a:lnTo>
                    <a:pt x="0" y="229"/>
                  </a:lnTo>
                  <a:lnTo>
                    <a:pt x="9856" y="229"/>
                  </a:lnTo>
                  <a:lnTo>
                    <a:pt x="9856" y="3081"/>
                  </a:lnTo>
                  <a:cubicBezTo>
                    <a:pt x="9685" y="3081"/>
                    <a:pt x="9556" y="3267"/>
                    <a:pt x="9556" y="3438"/>
                  </a:cubicBezTo>
                  <a:cubicBezTo>
                    <a:pt x="9556" y="3623"/>
                    <a:pt x="9742" y="3794"/>
                    <a:pt x="9984" y="3794"/>
                  </a:cubicBezTo>
                  <a:cubicBezTo>
                    <a:pt x="10155" y="3794"/>
                    <a:pt x="10341" y="3623"/>
                    <a:pt x="10341" y="3438"/>
                  </a:cubicBezTo>
                  <a:cubicBezTo>
                    <a:pt x="10341" y="3267"/>
                    <a:pt x="10212" y="3081"/>
                    <a:pt x="10098" y="3081"/>
                  </a:cubicBezTo>
                  <a:lnTo>
                    <a:pt x="1009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3" name="Google Shape;443;p15"/>
            <p:cNvSpPr/>
            <p:nvPr/>
          </p:nvSpPr>
          <p:spPr>
            <a:xfrm rot="-5400000">
              <a:off x="7822212" y="3954002"/>
              <a:ext cx="498829" cy="204177"/>
            </a:xfrm>
            <a:custGeom>
              <a:avLst/>
              <a:gdLst/>
              <a:ahLst/>
              <a:cxnLst/>
              <a:rect l="l" t="t" r="r" b="b"/>
              <a:pathLst>
                <a:path w="11468" h="4694" extrusionOk="0">
                  <a:moveTo>
                    <a:pt x="0" y="1"/>
                  </a:moveTo>
                  <a:lnTo>
                    <a:pt x="0" y="243"/>
                  </a:lnTo>
                  <a:lnTo>
                    <a:pt x="10925" y="243"/>
                  </a:lnTo>
                  <a:lnTo>
                    <a:pt x="10925" y="3980"/>
                  </a:lnTo>
                  <a:cubicBezTo>
                    <a:pt x="10811" y="3980"/>
                    <a:pt x="10697" y="4166"/>
                    <a:pt x="10697" y="4337"/>
                  </a:cubicBezTo>
                  <a:cubicBezTo>
                    <a:pt x="10697" y="4522"/>
                    <a:pt x="10868" y="4693"/>
                    <a:pt x="11054" y="4693"/>
                  </a:cubicBezTo>
                  <a:cubicBezTo>
                    <a:pt x="11282" y="4693"/>
                    <a:pt x="11467" y="4522"/>
                    <a:pt x="11467" y="4337"/>
                  </a:cubicBezTo>
                  <a:cubicBezTo>
                    <a:pt x="11467" y="4166"/>
                    <a:pt x="11339" y="3980"/>
                    <a:pt x="11168" y="3980"/>
                  </a:cubicBezTo>
                  <a:lnTo>
                    <a:pt x="1116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4" name="Google Shape;444;p15"/>
            <p:cNvSpPr/>
            <p:nvPr/>
          </p:nvSpPr>
          <p:spPr>
            <a:xfrm rot="-5400000">
              <a:off x="7418033" y="3559740"/>
              <a:ext cx="1266256" cy="225274"/>
            </a:xfrm>
            <a:custGeom>
              <a:avLst/>
              <a:gdLst/>
              <a:ahLst/>
              <a:cxnLst/>
              <a:rect l="l" t="t" r="r" b="b"/>
              <a:pathLst>
                <a:path w="29111" h="5179" extrusionOk="0">
                  <a:moveTo>
                    <a:pt x="0" y="1"/>
                  </a:moveTo>
                  <a:lnTo>
                    <a:pt x="0" y="243"/>
                  </a:lnTo>
                  <a:lnTo>
                    <a:pt x="11995" y="243"/>
                  </a:lnTo>
                  <a:lnTo>
                    <a:pt x="11995" y="5178"/>
                  </a:lnTo>
                  <a:lnTo>
                    <a:pt x="16631" y="5178"/>
                  </a:lnTo>
                  <a:lnTo>
                    <a:pt x="20909" y="828"/>
                  </a:lnTo>
                  <a:lnTo>
                    <a:pt x="28340" y="828"/>
                  </a:lnTo>
                  <a:cubicBezTo>
                    <a:pt x="28397" y="1013"/>
                    <a:pt x="28526" y="1127"/>
                    <a:pt x="28697" y="1127"/>
                  </a:cubicBezTo>
                  <a:cubicBezTo>
                    <a:pt x="28939" y="1127"/>
                    <a:pt x="29111" y="956"/>
                    <a:pt x="29111" y="714"/>
                  </a:cubicBezTo>
                  <a:cubicBezTo>
                    <a:pt x="29111" y="543"/>
                    <a:pt x="28939" y="357"/>
                    <a:pt x="28697" y="357"/>
                  </a:cubicBezTo>
                  <a:cubicBezTo>
                    <a:pt x="28583" y="357"/>
                    <a:pt x="28397" y="471"/>
                    <a:pt x="28340" y="600"/>
                  </a:cubicBezTo>
                  <a:lnTo>
                    <a:pt x="20852" y="600"/>
                  </a:lnTo>
                  <a:lnTo>
                    <a:pt x="16516" y="4936"/>
                  </a:lnTo>
                  <a:lnTo>
                    <a:pt x="12238" y="4936"/>
                  </a:lnTo>
                  <a:lnTo>
                    <a:pt x="1223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15"/>
            <p:cNvSpPr/>
            <p:nvPr/>
          </p:nvSpPr>
          <p:spPr>
            <a:xfrm rot="-5400000">
              <a:off x="7317206" y="3505455"/>
              <a:ext cx="1374825" cy="225274"/>
            </a:xfrm>
            <a:custGeom>
              <a:avLst/>
              <a:gdLst/>
              <a:ahLst/>
              <a:cxnLst/>
              <a:rect l="l" t="t" r="r" b="b"/>
              <a:pathLst>
                <a:path w="31607" h="5179" extrusionOk="0">
                  <a:moveTo>
                    <a:pt x="0" y="1"/>
                  </a:moveTo>
                  <a:lnTo>
                    <a:pt x="0" y="243"/>
                  </a:lnTo>
                  <a:lnTo>
                    <a:pt x="13065" y="243"/>
                  </a:lnTo>
                  <a:lnTo>
                    <a:pt x="13065" y="5178"/>
                  </a:lnTo>
                  <a:lnTo>
                    <a:pt x="15917" y="5178"/>
                  </a:lnTo>
                  <a:lnTo>
                    <a:pt x="20382" y="714"/>
                  </a:lnTo>
                  <a:lnTo>
                    <a:pt x="30836" y="714"/>
                  </a:lnTo>
                  <a:cubicBezTo>
                    <a:pt x="30893" y="900"/>
                    <a:pt x="31022" y="1014"/>
                    <a:pt x="31193" y="1014"/>
                  </a:cubicBezTo>
                  <a:cubicBezTo>
                    <a:pt x="31435" y="1014"/>
                    <a:pt x="31607" y="828"/>
                    <a:pt x="31607" y="600"/>
                  </a:cubicBezTo>
                  <a:cubicBezTo>
                    <a:pt x="31607" y="415"/>
                    <a:pt x="31435" y="243"/>
                    <a:pt x="31193" y="243"/>
                  </a:cubicBezTo>
                  <a:cubicBezTo>
                    <a:pt x="31079" y="243"/>
                    <a:pt x="30893" y="358"/>
                    <a:pt x="30836" y="472"/>
                  </a:cubicBezTo>
                  <a:lnTo>
                    <a:pt x="20253" y="472"/>
                  </a:lnTo>
                  <a:lnTo>
                    <a:pt x="15803" y="4936"/>
                  </a:lnTo>
                  <a:lnTo>
                    <a:pt x="13307" y="4936"/>
                  </a:lnTo>
                  <a:lnTo>
                    <a:pt x="1330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15"/>
            <p:cNvSpPr/>
            <p:nvPr/>
          </p:nvSpPr>
          <p:spPr>
            <a:xfrm rot="-5400000">
              <a:off x="7374298" y="3624573"/>
              <a:ext cx="1144680" cy="217183"/>
            </a:xfrm>
            <a:custGeom>
              <a:avLst/>
              <a:gdLst/>
              <a:ahLst/>
              <a:cxnLst/>
              <a:rect l="l" t="t" r="r" b="b"/>
              <a:pathLst>
                <a:path w="26316" h="4993" extrusionOk="0">
                  <a:moveTo>
                    <a:pt x="25901" y="0"/>
                  </a:moveTo>
                  <a:cubicBezTo>
                    <a:pt x="25730" y="0"/>
                    <a:pt x="25602" y="114"/>
                    <a:pt x="25545" y="228"/>
                  </a:cubicBezTo>
                  <a:lnTo>
                    <a:pt x="20253" y="228"/>
                  </a:lnTo>
                  <a:lnTo>
                    <a:pt x="15689" y="4750"/>
                  </a:lnTo>
                  <a:lnTo>
                    <a:pt x="14491" y="4750"/>
                  </a:lnTo>
                  <a:lnTo>
                    <a:pt x="14491" y="171"/>
                  </a:lnTo>
                  <a:lnTo>
                    <a:pt x="0" y="171"/>
                  </a:lnTo>
                  <a:lnTo>
                    <a:pt x="0" y="414"/>
                  </a:lnTo>
                  <a:lnTo>
                    <a:pt x="14263" y="414"/>
                  </a:lnTo>
                  <a:lnTo>
                    <a:pt x="14263" y="4992"/>
                  </a:lnTo>
                  <a:lnTo>
                    <a:pt x="15803" y="4992"/>
                  </a:lnTo>
                  <a:lnTo>
                    <a:pt x="20325" y="471"/>
                  </a:lnTo>
                  <a:lnTo>
                    <a:pt x="25545" y="471"/>
                  </a:lnTo>
                  <a:cubicBezTo>
                    <a:pt x="25602" y="642"/>
                    <a:pt x="25787" y="713"/>
                    <a:pt x="25901" y="713"/>
                  </a:cubicBezTo>
                  <a:cubicBezTo>
                    <a:pt x="26144" y="713"/>
                    <a:pt x="26315" y="585"/>
                    <a:pt x="26315" y="357"/>
                  </a:cubicBezTo>
                  <a:cubicBezTo>
                    <a:pt x="26315" y="171"/>
                    <a:pt x="26144" y="0"/>
                    <a:pt x="2590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7" name="Google Shape;447;p15"/>
            <p:cNvSpPr/>
            <p:nvPr/>
          </p:nvSpPr>
          <p:spPr>
            <a:xfrm rot="-5400000">
              <a:off x="7256398" y="3576791"/>
              <a:ext cx="1253250" cy="204177"/>
            </a:xfrm>
            <a:custGeom>
              <a:avLst/>
              <a:gdLst/>
              <a:ahLst/>
              <a:cxnLst/>
              <a:rect l="l" t="t" r="r" b="b"/>
              <a:pathLst>
                <a:path w="28812" h="4694" extrusionOk="0">
                  <a:moveTo>
                    <a:pt x="28397" y="1"/>
                  </a:moveTo>
                  <a:cubicBezTo>
                    <a:pt x="28283" y="1"/>
                    <a:pt x="28098" y="115"/>
                    <a:pt x="28041" y="243"/>
                  </a:cubicBezTo>
                  <a:lnTo>
                    <a:pt x="19540" y="243"/>
                  </a:lnTo>
                  <a:lnTo>
                    <a:pt x="15618" y="4166"/>
                  </a:lnTo>
                  <a:lnTo>
                    <a:pt x="15618" y="172"/>
                  </a:lnTo>
                  <a:lnTo>
                    <a:pt x="0" y="172"/>
                  </a:lnTo>
                  <a:lnTo>
                    <a:pt x="0" y="415"/>
                  </a:lnTo>
                  <a:lnTo>
                    <a:pt x="15390" y="415"/>
                  </a:lnTo>
                  <a:lnTo>
                    <a:pt x="15390" y="4693"/>
                  </a:lnTo>
                  <a:lnTo>
                    <a:pt x="19669" y="472"/>
                  </a:lnTo>
                  <a:lnTo>
                    <a:pt x="28041" y="472"/>
                  </a:lnTo>
                  <a:cubicBezTo>
                    <a:pt x="28098" y="657"/>
                    <a:pt x="28226" y="771"/>
                    <a:pt x="28397" y="771"/>
                  </a:cubicBezTo>
                  <a:cubicBezTo>
                    <a:pt x="28640" y="771"/>
                    <a:pt x="28811" y="600"/>
                    <a:pt x="28811" y="357"/>
                  </a:cubicBezTo>
                  <a:cubicBezTo>
                    <a:pt x="28811" y="172"/>
                    <a:pt x="28640" y="1"/>
                    <a:pt x="2839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48" name="Google Shape;448;p15"/>
          <p:cNvGrpSpPr/>
          <p:nvPr/>
        </p:nvGrpSpPr>
        <p:grpSpPr>
          <a:xfrm>
            <a:off x="8437781" y="5226959"/>
            <a:ext cx="585081" cy="2956685"/>
            <a:chOff x="1015564" y="2912672"/>
            <a:chExt cx="276730" cy="1398445"/>
          </a:xfrm>
        </p:grpSpPr>
        <p:sp>
          <p:nvSpPr>
            <p:cNvPr id="449" name="Google Shape;449;p15"/>
            <p:cNvSpPr/>
            <p:nvPr/>
          </p:nvSpPr>
          <p:spPr>
            <a:xfrm rot="-5400000">
              <a:off x="996011" y="4014833"/>
              <a:ext cx="455419" cy="137148"/>
            </a:xfrm>
            <a:custGeom>
              <a:avLst/>
              <a:gdLst/>
              <a:ahLst/>
              <a:cxnLst/>
              <a:rect l="l" t="t" r="r" b="b"/>
              <a:pathLst>
                <a:path w="10470" h="3153" extrusionOk="0">
                  <a:moveTo>
                    <a:pt x="1" y="1"/>
                  </a:moveTo>
                  <a:lnTo>
                    <a:pt x="1" y="243"/>
                  </a:lnTo>
                  <a:lnTo>
                    <a:pt x="9928" y="243"/>
                  </a:lnTo>
                  <a:lnTo>
                    <a:pt x="9928" y="2382"/>
                  </a:lnTo>
                  <a:cubicBezTo>
                    <a:pt x="9814" y="2439"/>
                    <a:pt x="9685" y="2611"/>
                    <a:pt x="9685" y="2739"/>
                  </a:cubicBezTo>
                  <a:cubicBezTo>
                    <a:pt x="9685" y="2967"/>
                    <a:pt x="9871" y="3153"/>
                    <a:pt x="10042" y="3153"/>
                  </a:cubicBezTo>
                  <a:cubicBezTo>
                    <a:pt x="10284" y="3153"/>
                    <a:pt x="10470" y="2967"/>
                    <a:pt x="10470" y="2739"/>
                  </a:cubicBezTo>
                  <a:cubicBezTo>
                    <a:pt x="10470" y="2611"/>
                    <a:pt x="10341" y="2439"/>
                    <a:pt x="10170" y="2382"/>
                  </a:cubicBezTo>
                  <a:lnTo>
                    <a:pt x="101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5"/>
            <p:cNvSpPr/>
            <p:nvPr/>
          </p:nvSpPr>
          <p:spPr>
            <a:xfrm rot="-5400000">
              <a:off x="961278" y="3980100"/>
              <a:ext cx="491391" cy="170641"/>
            </a:xfrm>
            <a:custGeom>
              <a:avLst/>
              <a:gdLst/>
              <a:ahLst/>
              <a:cxnLst/>
              <a:rect l="l" t="t" r="r" b="b"/>
              <a:pathLst>
                <a:path w="11297" h="3923" extrusionOk="0">
                  <a:moveTo>
                    <a:pt x="1" y="0"/>
                  </a:moveTo>
                  <a:lnTo>
                    <a:pt x="1" y="229"/>
                  </a:lnTo>
                  <a:lnTo>
                    <a:pt x="10826" y="229"/>
                  </a:lnTo>
                  <a:lnTo>
                    <a:pt x="10826" y="3152"/>
                  </a:lnTo>
                  <a:cubicBezTo>
                    <a:pt x="10641" y="3209"/>
                    <a:pt x="10584" y="3381"/>
                    <a:pt x="10584" y="3509"/>
                  </a:cubicBezTo>
                  <a:cubicBezTo>
                    <a:pt x="10584" y="3737"/>
                    <a:pt x="10698" y="3923"/>
                    <a:pt x="10940" y="3923"/>
                  </a:cubicBezTo>
                  <a:cubicBezTo>
                    <a:pt x="11112" y="3923"/>
                    <a:pt x="11297" y="3737"/>
                    <a:pt x="11297" y="3509"/>
                  </a:cubicBezTo>
                  <a:cubicBezTo>
                    <a:pt x="11297" y="3381"/>
                    <a:pt x="11183" y="3209"/>
                    <a:pt x="11054" y="3152"/>
                  </a:cubicBezTo>
                  <a:lnTo>
                    <a:pt x="1105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1" name="Google Shape;451;p15"/>
            <p:cNvSpPr/>
            <p:nvPr/>
          </p:nvSpPr>
          <p:spPr>
            <a:xfrm rot="-5400000">
              <a:off x="536004" y="3681359"/>
              <a:ext cx="1109317" cy="150197"/>
            </a:xfrm>
            <a:custGeom>
              <a:avLst/>
              <a:gdLst/>
              <a:ahLst/>
              <a:cxnLst/>
              <a:rect l="l" t="t" r="r" b="b"/>
              <a:pathLst>
                <a:path w="25503" h="3453" extrusionOk="0">
                  <a:moveTo>
                    <a:pt x="25146" y="0"/>
                  </a:moveTo>
                  <a:cubicBezTo>
                    <a:pt x="24961" y="0"/>
                    <a:pt x="24847" y="57"/>
                    <a:pt x="24790" y="172"/>
                  </a:cubicBezTo>
                  <a:lnTo>
                    <a:pt x="16175" y="172"/>
                  </a:lnTo>
                  <a:lnTo>
                    <a:pt x="13493" y="2853"/>
                  </a:lnTo>
                  <a:lnTo>
                    <a:pt x="13493" y="243"/>
                  </a:lnTo>
                  <a:lnTo>
                    <a:pt x="1" y="243"/>
                  </a:lnTo>
                  <a:lnTo>
                    <a:pt x="1" y="471"/>
                  </a:lnTo>
                  <a:lnTo>
                    <a:pt x="13251" y="471"/>
                  </a:lnTo>
                  <a:lnTo>
                    <a:pt x="13251" y="3452"/>
                  </a:lnTo>
                  <a:lnTo>
                    <a:pt x="16289" y="414"/>
                  </a:lnTo>
                  <a:lnTo>
                    <a:pt x="24790" y="414"/>
                  </a:lnTo>
                  <a:cubicBezTo>
                    <a:pt x="24847" y="599"/>
                    <a:pt x="24961" y="714"/>
                    <a:pt x="25146" y="714"/>
                  </a:cubicBezTo>
                  <a:cubicBezTo>
                    <a:pt x="25374" y="714"/>
                    <a:pt x="25503" y="528"/>
                    <a:pt x="25503" y="357"/>
                  </a:cubicBezTo>
                  <a:cubicBezTo>
                    <a:pt x="25503" y="114"/>
                    <a:pt x="25374" y="0"/>
                    <a:pt x="2514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2" name="Google Shape;452;p15"/>
            <p:cNvSpPr/>
            <p:nvPr/>
          </p:nvSpPr>
          <p:spPr>
            <a:xfrm rot="-5400000">
              <a:off x="486982" y="3518809"/>
              <a:ext cx="1398445" cy="186169"/>
            </a:xfrm>
            <a:custGeom>
              <a:avLst/>
              <a:gdLst/>
              <a:ahLst/>
              <a:cxnLst/>
              <a:rect l="l" t="t" r="r" b="b"/>
              <a:pathLst>
                <a:path w="32150" h="4280" extrusionOk="0">
                  <a:moveTo>
                    <a:pt x="1" y="0"/>
                  </a:moveTo>
                  <a:lnTo>
                    <a:pt x="1" y="243"/>
                  </a:lnTo>
                  <a:lnTo>
                    <a:pt x="11539" y="243"/>
                  </a:lnTo>
                  <a:lnTo>
                    <a:pt x="11539" y="4279"/>
                  </a:lnTo>
                  <a:lnTo>
                    <a:pt x="13137" y="4279"/>
                  </a:lnTo>
                  <a:lnTo>
                    <a:pt x="16460" y="956"/>
                  </a:lnTo>
                  <a:lnTo>
                    <a:pt x="31436" y="956"/>
                  </a:lnTo>
                  <a:cubicBezTo>
                    <a:pt x="31507" y="1070"/>
                    <a:pt x="31621" y="1127"/>
                    <a:pt x="31793" y="1127"/>
                  </a:cubicBezTo>
                  <a:cubicBezTo>
                    <a:pt x="31978" y="1127"/>
                    <a:pt x="32149" y="1013"/>
                    <a:pt x="32149" y="770"/>
                  </a:cubicBezTo>
                  <a:cubicBezTo>
                    <a:pt x="32149" y="599"/>
                    <a:pt x="31978" y="414"/>
                    <a:pt x="31793" y="414"/>
                  </a:cubicBezTo>
                  <a:cubicBezTo>
                    <a:pt x="31621" y="414"/>
                    <a:pt x="31436" y="528"/>
                    <a:pt x="31436" y="713"/>
                  </a:cubicBezTo>
                  <a:lnTo>
                    <a:pt x="16403" y="713"/>
                  </a:lnTo>
                  <a:lnTo>
                    <a:pt x="13023" y="4037"/>
                  </a:lnTo>
                  <a:lnTo>
                    <a:pt x="11768" y="4037"/>
                  </a:lnTo>
                  <a:lnTo>
                    <a:pt x="1176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5"/>
            <p:cNvSpPr/>
            <p:nvPr/>
          </p:nvSpPr>
          <p:spPr>
            <a:xfrm rot="-5400000">
              <a:off x="493507" y="3571876"/>
              <a:ext cx="1302881" cy="175599"/>
            </a:xfrm>
            <a:custGeom>
              <a:avLst/>
              <a:gdLst/>
              <a:ahLst/>
              <a:cxnLst/>
              <a:rect l="l" t="t" r="r" b="b"/>
              <a:pathLst>
                <a:path w="29953" h="4037" extrusionOk="0">
                  <a:moveTo>
                    <a:pt x="1" y="0"/>
                  </a:moveTo>
                  <a:lnTo>
                    <a:pt x="1" y="228"/>
                  </a:lnTo>
                  <a:lnTo>
                    <a:pt x="12310" y="228"/>
                  </a:lnTo>
                  <a:lnTo>
                    <a:pt x="12310" y="4036"/>
                  </a:lnTo>
                  <a:lnTo>
                    <a:pt x="13137" y="4036"/>
                  </a:lnTo>
                  <a:lnTo>
                    <a:pt x="16403" y="770"/>
                  </a:lnTo>
                  <a:lnTo>
                    <a:pt x="29183" y="770"/>
                  </a:lnTo>
                  <a:cubicBezTo>
                    <a:pt x="29240" y="941"/>
                    <a:pt x="29425" y="1070"/>
                    <a:pt x="29539" y="1070"/>
                  </a:cubicBezTo>
                  <a:cubicBezTo>
                    <a:pt x="29782" y="1070"/>
                    <a:pt x="29953" y="884"/>
                    <a:pt x="29953" y="642"/>
                  </a:cubicBezTo>
                  <a:cubicBezTo>
                    <a:pt x="29953" y="471"/>
                    <a:pt x="29782" y="285"/>
                    <a:pt x="29539" y="285"/>
                  </a:cubicBezTo>
                  <a:cubicBezTo>
                    <a:pt x="29425" y="285"/>
                    <a:pt x="29240" y="414"/>
                    <a:pt x="29183" y="528"/>
                  </a:cubicBezTo>
                  <a:lnTo>
                    <a:pt x="16289" y="528"/>
                  </a:lnTo>
                  <a:lnTo>
                    <a:pt x="13023" y="3794"/>
                  </a:lnTo>
                  <a:lnTo>
                    <a:pt x="12538" y="3794"/>
                  </a:lnTo>
                  <a:lnTo>
                    <a:pt x="1253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9283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6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6" name="Google Shape;456;p16"/>
          <p:cNvSpPr txBox="1">
            <a:spLocks noGrp="1"/>
          </p:cNvSpPr>
          <p:nvPr>
            <p:ph type="title"/>
          </p:nvPr>
        </p:nvSpPr>
        <p:spPr>
          <a:xfrm>
            <a:off x="960000" y="2262267"/>
            <a:ext cx="3451200" cy="88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7" name="Google Shape;457;p16"/>
          <p:cNvSpPr txBox="1">
            <a:spLocks noGrp="1"/>
          </p:cNvSpPr>
          <p:nvPr>
            <p:ph type="subTitle" idx="1"/>
          </p:nvPr>
        </p:nvSpPr>
        <p:spPr>
          <a:xfrm>
            <a:off x="960000" y="3038060"/>
            <a:ext cx="3451200" cy="14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0764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7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0" name="Google Shape;460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61" name="Google Shape;461;p17"/>
          <p:cNvGrpSpPr/>
          <p:nvPr/>
        </p:nvGrpSpPr>
        <p:grpSpPr>
          <a:xfrm>
            <a:off x="155920" y="4198140"/>
            <a:ext cx="731149" cy="3175035"/>
            <a:chOff x="4792514" y="2979701"/>
            <a:chExt cx="305307" cy="1325804"/>
          </a:xfrm>
        </p:grpSpPr>
        <p:sp>
          <p:nvSpPr>
            <p:cNvPr id="462" name="Google Shape;462;p17"/>
            <p:cNvSpPr/>
            <p:nvPr/>
          </p:nvSpPr>
          <p:spPr>
            <a:xfrm rot="-5400000">
              <a:off x="4409125" y="3616809"/>
              <a:ext cx="1266256" cy="111136"/>
            </a:xfrm>
            <a:custGeom>
              <a:avLst/>
              <a:gdLst/>
              <a:ahLst/>
              <a:cxnLst/>
              <a:rect l="l" t="t" r="r" b="b"/>
              <a:pathLst>
                <a:path w="29111" h="2555" extrusionOk="0">
                  <a:moveTo>
                    <a:pt x="0" y="1"/>
                  </a:moveTo>
                  <a:lnTo>
                    <a:pt x="0" y="229"/>
                  </a:lnTo>
                  <a:lnTo>
                    <a:pt x="15803" y="229"/>
                  </a:lnTo>
                  <a:lnTo>
                    <a:pt x="18114" y="2554"/>
                  </a:lnTo>
                  <a:lnTo>
                    <a:pt x="23462" y="2554"/>
                  </a:lnTo>
                  <a:lnTo>
                    <a:pt x="24775" y="1185"/>
                  </a:lnTo>
                  <a:lnTo>
                    <a:pt x="28397" y="1185"/>
                  </a:lnTo>
                  <a:cubicBezTo>
                    <a:pt x="28397" y="1370"/>
                    <a:pt x="28583" y="1484"/>
                    <a:pt x="28754" y="1484"/>
                  </a:cubicBezTo>
                  <a:cubicBezTo>
                    <a:pt x="28939" y="1484"/>
                    <a:pt x="29111" y="1299"/>
                    <a:pt x="29111" y="1128"/>
                  </a:cubicBezTo>
                  <a:cubicBezTo>
                    <a:pt x="29111" y="885"/>
                    <a:pt x="28939" y="714"/>
                    <a:pt x="28754" y="714"/>
                  </a:cubicBezTo>
                  <a:cubicBezTo>
                    <a:pt x="28583" y="714"/>
                    <a:pt x="28454" y="828"/>
                    <a:pt x="28397" y="942"/>
                  </a:cubicBezTo>
                  <a:lnTo>
                    <a:pt x="24718" y="942"/>
                  </a:lnTo>
                  <a:lnTo>
                    <a:pt x="23405" y="2312"/>
                  </a:lnTo>
                  <a:lnTo>
                    <a:pt x="18242" y="2312"/>
                  </a:lnTo>
                  <a:lnTo>
                    <a:pt x="1591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17"/>
            <p:cNvSpPr/>
            <p:nvPr/>
          </p:nvSpPr>
          <p:spPr>
            <a:xfrm rot="-5400000">
              <a:off x="4335310" y="3589536"/>
              <a:ext cx="1325804" cy="106134"/>
            </a:xfrm>
            <a:custGeom>
              <a:avLst/>
              <a:gdLst/>
              <a:ahLst/>
              <a:cxnLst/>
              <a:rect l="l" t="t" r="r" b="b"/>
              <a:pathLst>
                <a:path w="30480" h="2440" extrusionOk="0">
                  <a:moveTo>
                    <a:pt x="0" y="0"/>
                  </a:moveTo>
                  <a:lnTo>
                    <a:pt x="0" y="243"/>
                  </a:lnTo>
                  <a:lnTo>
                    <a:pt x="16459" y="243"/>
                  </a:lnTo>
                  <a:lnTo>
                    <a:pt x="18656" y="2439"/>
                  </a:lnTo>
                  <a:lnTo>
                    <a:pt x="22878" y="2439"/>
                  </a:lnTo>
                  <a:lnTo>
                    <a:pt x="24361" y="899"/>
                  </a:lnTo>
                  <a:lnTo>
                    <a:pt x="29767" y="899"/>
                  </a:lnTo>
                  <a:cubicBezTo>
                    <a:pt x="29824" y="1013"/>
                    <a:pt x="29952" y="1127"/>
                    <a:pt x="30066" y="1127"/>
                  </a:cubicBezTo>
                  <a:cubicBezTo>
                    <a:pt x="30309" y="1127"/>
                    <a:pt x="30480" y="956"/>
                    <a:pt x="30480" y="771"/>
                  </a:cubicBezTo>
                  <a:cubicBezTo>
                    <a:pt x="30480" y="542"/>
                    <a:pt x="30309" y="357"/>
                    <a:pt x="30066" y="357"/>
                  </a:cubicBezTo>
                  <a:cubicBezTo>
                    <a:pt x="29881" y="357"/>
                    <a:pt x="29767" y="471"/>
                    <a:pt x="29710" y="656"/>
                  </a:cubicBezTo>
                  <a:lnTo>
                    <a:pt x="24247" y="656"/>
                  </a:lnTo>
                  <a:lnTo>
                    <a:pt x="22749" y="2197"/>
                  </a:lnTo>
                  <a:lnTo>
                    <a:pt x="18770" y="2197"/>
                  </a:lnTo>
                  <a:lnTo>
                    <a:pt x="1657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17"/>
            <p:cNvSpPr/>
            <p:nvPr/>
          </p:nvSpPr>
          <p:spPr>
            <a:xfrm rot="-5400000">
              <a:off x="4348012" y="3656827"/>
              <a:ext cx="1196790" cy="100566"/>
            </a:xfrm>
            <a:custGeom>
              <a:avLst/>
              <a:gdLst/>
              <a:ahLst/>
              <a:cxnLst/>
              <a:rect l="l" t="t" r="r" b="b"/>
              <a:pathLst>
                <a:path w="27514" h="2312" extrusionOk="0">
                  <a:moveTo>
                    <a:pt x="27157" y="1"/>
                  </a:moveTo>
                  <a:cubicBezTo>
                    <a:pt x="26971" y="1"/>
                    <a:pt x="26857" y="115"/>
                    <a:pt x="26800" y="300"/>
                  </a:cubicBezTo>
                  <a:lnTo>
                    <a:pt x="23890" y="300"/>
                  </a:lnTo>
                  <a:lnTo>
                    <a:pt x="22165" y="2083"/>
                  </a:lnTo>
                  <a:lnTo>
                    <a:pt x="19612" y="2083"/>
                  </a:lnTo>
                  <a:lnTo>
                    <a:pt x="17643" y="115"/>
                  </a:lnTo>
                  <a:lnTo>
                    <a:pt x="0" y="115"/>
                  </a:lnTo>
                  <a:lnTo>
                    <a:pt x="0" y="357"/>
                  </a:lnTo>
                  <a:lnTo>
                    <a:pt x="17586" y="357"/>
                  </a:lnTo>
                  <a:lnTo>
                    <a:pt x="19483" y="2311"/>
                  </a:lnTo>
                  <a:lnTo>
                    <a:pt x="22222" y="2311"/>
                  </a:lnTo>
                  <a:lnTo>
                    <a:pt x="24004" y="528"/>
                  </a:lnTo>
                  <a:lnTo>
                    <a:pt x="26800" y="528"/>
                  </a:lnTo>
                  <a:cubicBezTo>
                    <a:pt x="26857" y="657"/>
                    <a:pt x="26971" y="771"/>
                    <a:pt x="27157" y="771"/>
                  </a:cubicBezTo>
                  <a:cubicBezTo>
                    <a:pt x="27385" y="771"/>
                    <a:pt x="27513" y="600"/>
                    <a:pt x="27513" y="414"/>
                  </a:cubicBezTo>
                  <a:cubicBezTo>
                    <a:pt x="27513" y="172"/>
                    <a:pt x="27385" y="1"/>
                    <a:pt x="2715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17"/>
            <p:cNvSpPr/>
            <p:nvPr/>
          </p:nvSpPr>
          <p:spPr>
            <a:xfrm rot="-5400000">
              <a:off x="4316977" y="3695300"/>
              <a:ext cx="1119234" cy="101175"/>
            </a:xfrm>
            <a:custGeom>
              <a:avLst/>
              <a:gdLst/>
              <a:ahLst/>
              <a:cxnLst/>
              <a:rect l="l" t="t" r="r" b="b"/>
              <a:pathLst>
                <a:path w="25731" h="2326" extrusionOk="0">
                  <a:moveTo>
                    <a:pt x="25374" y="1"/>
                  </a:moveTo>
                  <a:cubicBezTo>
                    <a:pt x="25188" y="1"/>
                    <a:pt x="25074" y="129"/>
                    <a:pt x="25017" y="300"/>
                  </a:cubicBezTo>
                  <a:lnTo>
                    <a:pt x="23947" y="300"/>
                  </a:lnTo>
                  <a:lnTo>
                    <a:pt x="22165" y="2083"/>
                  </a:lnTo>
                  <a:lnTo>
                    <a:pt x="20382" y="2083"/>
                  </a:lnTo>
                  <a:lnTo>
                    <a:pt x="18955" y="657"/>
                  </a:lnTo>
                  <a:lnTo>
                    <a:pt x="0" y="657"/>
                  </a:lnTo>
                  <a:lnTo>
                    <a:pt x="0" y="899"/>
                  </a:lnTo>
                  <a:lnTo>
                    <a:pt x="18827" y="899"/>
                  </a:lnTo>
                  <a:lnTo>
                    <a:pt x="20253" y="2326"/>
                  </a:lnTo>
                  <a:lnTo>
                    <a:pt x="22222" y="2326"/>
                  </a:lnTo>
                  <a:lnTo>
                    <a:pt x="24062" y="543"/>
                  </a:lnTo>
                  <a:lnTo>
                    <a:pt x="25017" y="543"/>
                  </a:lnTo>
                  <a:cubicBezTo>
                    <a:pt x="25074" y="657"/>
                    <a:pt x="25188" y="785"/>
                    <a:pt x="25374" y="785"/>
                  </a:cubicBezTo>
                  <a:cubicBezTo>
                    <a:pt x="25545" y="785"/>
                    <a:pt x="25730" y="600"/>
                    <a:pt x="25730" y="429"/>
                  </a:cubicBezTo>
                  <a:cubicBezTo>
                    <a:pt x="25730" y="186"/>
                    <a:pt x="25545" y="1"/>
                    <a:pt x="253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17"/>
            <p:cNvSpPr/>
            <p:nvPr/>
          </p:nvSpPr>
          <p:spPr>
            <a:xfrm rot="-5400000">
              <a:off x="4328765" y="3810699"/>
              <a:ext cx="958554" cy="31057"/>
            </a:xfrm>
            <a:custGeom>
              <a:avLst/>
              <a:gdLst/>
              <a:ahLst/>
              <a:cxnLst/>
              <a:rect l="l" t="t" r="r" b="b"/>
              <a:pathLst>
                <a:path w="22037" h="714" extrusionOk="0">
                  <a:moveTo>
                    <a:pt x="21623" y="1"/>
                  </a:moveTo>
                  <a:cubicBezTo>
                    <a:pt x="21508" y="1"/>
                    <a:pt x="21323" y="58"/>
                    <a:pt x="21266" y="243"/>
                  </a:cubicBezTo>
                  <a:lnTo>
                    <a:pt x="0" y="243"/>
                  </a:lnTo>
                  <a:lnTo>
                    <a:pt x="0" y="486"/>
                  </a:lnTo>
                  <a:lnTo>
                    <a:pt x="21266" y="486"/>
                  </a:lnTo>
                  <a:cubicBezTo>
                    <a:pt x="21323" y="657"/>
                    <a:pt x="21508" y="714"/>
                    <a:pt x="21623" y="714"/>
                  </a:cubicBezTo>
                  <a:cubicBezTo>
                    <a:pt x="21865" y="714"/>
                    <a:pt x="22036" y="600"/>
                    <a:pt x="22036" y="357"/>
                  </a:cubicBezTo>
                  <a:cubicBezTo>
                    <a:pt x="22036" y="129"/>
                    <a:pt x="21865" y="1"/>
                    <a:pt x="2162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7" name="Google Shape;467;p17"/>
          <p:cNvGrpSpPr/>
          <p:nvPr/>
        </p:nvGrpSpPr>
        <p:grpSpPr>
          <a:xfrm rot="10800000">
            <a:off x="11107064" y="-1942024"/>
            <a:ext cx="1026777" cy="3863064"/>
            <a:chOff x="4164677" y="2702970"/>
            <a:chExt cx="428753" cy="1613105"/>
          </a:xfrm>
        </p:grpSpPr>
        <p:sp>
          <p:nvSpPr>
            <p:cNvPr id="468" name="Google Shape;468;p17"/>
            <p:cNvSpPr/>
            <p:nvPr/>
          </p:nvSpPr>
          <p:spPr>
            <a:xfrm rot="-5400000">
              <a:off x="4350516" y="3592343"/>
              <a:ext cx="447328" cy="38495"/>
            </a:xfrm>
            <a:custGeom>
              <a:avLst/>
              <a:gdLst/>
              <a:ahLst/>
              <a:cxnLst/>
              <a:rect l="l" t="t" r="r" b="b"/>
              <a:pathLst>
                <a:path w="10284" h="885" extrusionOk="0">
                  <a:moveTo>
                    <a:pt x="9927" y="0"/>
                  </a:moveTo>
                  <a:cubicBezTo>
                    <a:pt x="9742" y="0"/>
                    <a:pt x="9628" y="114"/>
                    <a:pt x="9571" y="242"/>
                  </a:cubicBezTo>
                  <a:lnTo>
                    <a:pt x="0" y="242"/>
                  </a:lnTo>
                  <a:lnTo>
                    <a:pt x="0" y="884"/>
                  </a:lnTo>
                  <a:lnTo>
                    <a:pt x="243" y="884"/>
                  </a:lnTo>
                  <a:lnTo>
                    <a:pt x="243" y="471"/>
                  </a:lnTo>
                  <a:lnTo>
                    <a:pt x="9571" y="471"/>
                  </a:lnTo>
                  <a:cubicBezTo>
                    <a:pt x="9628" y="656"/>
                    <a:pt x="9742" y="770"/>
                    <a:pt x="9927" y="770"/>
                  </a:cubicBezTo>
                  <a:cubicBezTo>
                    <a:pt x="10155" y="770"/>
                    <a:pt x="10284" y="599"/>
                    <a:pt x="10284" y="357"/>
                  </a:cubicBezTo>
                  <a:cubicBezTo>
                    <a:pt x="10284" y="171"/>
                    <a:pt x="10155" y="0"/>
                    <a:pt x="992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17"/>
            <p:cNvSpPr/>
            <p:nvPr/>
          </p:nvSpPr>
          <p:spPr>
            <a:xfrm rot="-5400000">
              <a:off x="4342753" y="2990231"/>
              <a:ext cx="395827" cy="105525"/>
            </a:xfrm>
            <a:custGeom>
              <a:avLst/>
              <a:gdLst/>
              <a:ahLst/>
              <a:cxnLst/>
              <a:rect l="l" t="t" r="r" b="b"/>
              <a:pathLst>
                <a:path w="9100" h="2426" extrusionOk="0">
                  <a:moveTo>
                    <a:pt x="8686" y="1"/>
                  </a:moveTo>
                  <a:cubicBezTo>
                    <a:pt x="8558" y="1"/>
                    <a:pt x="8387" y="115"/>
                    <a:pt x="8330" y="229"/>
                  </a:cubicBezTo>
                  <a:lnTo>
                    <a:pt x="0" y="229"/>
                  </a:lnTo>
                  <a:lnTo>
                    <a:pt x="0" y="2425"/>
                  </a:lnTo>
                  <a:lnTo>
                    <a:pt x="243" y="2425"/>
                  </a:lnTo>
                  <a:lnTo>
                    <a:pt x="243" y="471"/>
                  </a:lnTo>
                  <a:lnTo>
                    <a:pt x="8330" y="471"/>
                  </a:lnTo>
                  <a:cubicBezTo>
                    <a:pt x="8387" y="642"/>
                    <a:pt x="8558" y="771"/>
                    <a:pt x="8686" y="771"/>
                  </a:cubicBezTo>
                  <a:cubicBezTo>
                    <a:pt x="8914" y="771"/>
                    <a:pt x="9100" y="585"/>
                    <a:pt x="9100" y="357"/>
                  </a:cubicBezTo>
                  <a:cubicBezTo>
                    <a:pt x="9100" y="172"/>
                    <a:pt x="8914" y="1"/>
                    <a:pt x="868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17"/>
            <p:cNvSpPr/>
            <p:nvPr/>
          </p:nvSpPr>
          <p:spPr>
            <a:xfrm rot="-5400000">
              <a:off x="4236967" y="2935946"/>
              <a:ext cx="565859" cy="147065"/>
            </a:xfrm>
            <a:custGeom>
              <a:avLst/>
              <a:gdLst/>
              <a:ahLst/>
              <a:cxnLst/>
              <a:rect l="l" t="t" r="r" b="b"/>
              <a:pathLst>
                <a:path w="13009" h="3381" extrusionOk="0">
                  <a:moveTo>
                    <a:pt x="12594" y="0"/>
                  </a:moveTo>
                  <a:cubicBezTo>
                    <a:pt x="12480" y="0"/>
                    <a:pt x="12295" y="114"/>
                    <a:pt x="12238" y="242"/>
                  </a:cubicBezTo>
                  <a:lnTo>
                    <a:pt x="0" y="242"/>
                  </a:lnTo>
                  <a:lnTo>
                    <a:pt x="0" y="3380"/>
                  </a:lnTo>
                  <a:lnTo>
                    <a:pt x="243" y="3380"/>
                  </a:lnTo>
                  <a:lnTo>
                    <a:pt x="243" y="471"/>
                  </a:lnTo>
                  <a:lnTo>
                    <a:pt x="12238" y="471"/>
                  </a:lnTo>
                  <a:cubicBezTo>
                    <a:pt x="12295" y="656"/>
                    <a:pt x="12480" y="770"/>
                    <a:pt x="12594" y="770"/>
                  </a:cubicBezTo>
                  <a:cubicBezTo>
                    <a:pt x="12837" y="770"/>
                    <a:pt x="13008" y="599"/>
                    <a:pt x="13008" y="357"/>
                  </a:cubicBezTo>
                  <a:cubicBezTo>
                    <a:pt x="13008" y="171"/>
                    <a:pt x="12837" y="0"/>
                    <a:pt x="1259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17"/>
            <p:cNvSpPr/>
            <p:nvPr/>
          </p:nvSpPr>
          <p:spPr>
            <a:xfrm rot="-5400000">
              <a:off x="4284728" y="3027769"/>
              <a:ext cx="421317" cy="196087"/>
            </a:xfrm>
            <a:custGeom>
              <a:avLst/>
              <a:gdLst/>
              <a:ahLst/>
              <a:cxnLst/>
              <a:rect l="l" t="t" r="r" b="b"/>
              <a:pathLst>
                <a:path w="9686" h="4508" extrusionOk="0">
                  <a:moveTo>
                    <a:pt x="9329" y="0"/>
                  </a:moveTo>
                  <a:cubicBezTo>
                    <a:pt x="9157" y="0"/>
                    <a:pt x="8972" y="114"/>
                    <a:pt x="8972" y="300"/>
                  </a:cubicBezTo>
                  <a:lnTo>
                    <a:pt x="1" y="300"/>
                  </a:lnTo>
                  <a:lnTo>
                    <a:pt x="1" y="4507"/>
                  </a:lnTo>
                  <a:lnTo>
                    <a:pt x="243" y="4507"/>
                  </a:lnTo>
                  <a:lnTo>
                    <a:pt x="243" y="528"/>
                  </a:lnTo>
                  <a:lnTo>
                    <a:pt x="8972" y="528"/>
                  </a:lnTo>
                  <a:cubicBezTo>
                    <a:pt x="8972" y="656"/>
                    <a:pt x="9157" y="770"/>
                    <a:pt x="9329" y="770"/>
                  </a:cubicBezTo>
                  <a:cubicBezTo>
                    <a:pt x="9514" y="770"/>
                    <a:pt x="9685" y="585"/>
                    <a:pt x="9685" y="414"/>
                  </a:cubicBezTo>
                  <a:cubicBezTo>
                    <a:pt x="9685" y="171"/>
                    <a:pt x="9514" y="0"/>
                    <a:pt x="932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17"/>
            <p:cNvSpPr/>
            <p:nvPr/>
          </p:nvSpPr>
          <p:spPr>
            <a:xfrm rot="-5400000">
              <a:off x="3936988" y="3222875"/>
              <a:ext cx="1067777" cy="245108"/>
            </a:xfrm>
            <a:custGeom>
              <a:avLst/>
              <a:gdLst/>
              <a:ahLst/>
              <a:cxnLst/>
              <a:rect l="l" t="t" r="r" b="b"/>
              <a:pathLst>
                <a:path w="24548" h="5635" extrusionOk="0">
                  <a:moveTo>
                    <a:pt x="24190" y="0"/>
                  </a:moveTo>
                  <a:cubicBezTo>
                    <a:pt x="24005" y="0"/>
                    <a:pt x="23834" y="115"/>
                    <a:pt x="23834" y="229"/>
                  </a:cubicBezTo>
                  <a:lnTo>
                    <a:pt x="11525" y="229"/>
                  </a:lnTo>
                  <a:lnTo>
                    <a:pt x="11525" y="4151"/>
                  </a:lnTo>
                  <a:lnTo>
                    <a:pt x="1" y="4151"/>
                  </a:lnTo>
                  <a:lnTo>
                    <a:pt x="1" y="5634"/>
                  </a:lnTo>
                  <a:lnTo>
                    <a:pt x="243" y="5634"/>
                  </a:lnTo>
                  <a:lnTo>
                    <a:pt x="243" y="4393"/>
                  </a:lnTo>
                  <a:lnTo>
                    <a:pt x="11768" y="4393"/>
                  </a:lnTo>
                  <a:lnTo>
                    <a:pt x="11768" y="471"/>
                  </a:lnTo>
                  <a:lnTo>
                    <a:pt x="23834" y="471"/>
                  </a:lnTo>
                  <a:cubicBezTo>
                    <a:pt x="23834" y="642"/>
                    <a:pt x="24005" y="771"/>
                    <a:pt x="24190" y="771"/>
                  </a:cubicBezTo>
                  <a:cubicBezTo>
                    <a:pt x="24362" y="771"/>
                    <a:pt x="24547" y="585"/>
                    <a:pt x="24547" y="357"/>
                  </a:cubicBezTo>
                  <a:cubicBezTo>
                    <a:pt x="24547" y="172"/>
                    <a:pt x="24362" y="0"/>
                    <a:pt x="2419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17"/>
            <p:cNvSpPr/>
            <p:nvPr/>
          </p:nvSpPr>
          <p:spPr>
            <a:xfrm rot="-5400000">
              <a:off x="3583049" y="3406216"/>
              <a:ext cx="1613105" cy="206613"/>
            </a:xfrm>
            <a:custGeom>
              <a:avLst/>
              <a:gdLst/>
              <a:ahLst/>
              <a:cxnLst/>
              <a:rect l="l" t="t" r="r" b="b"/>
              <a:pathLst>
                <a:path w="37085" h="4750" extrusionOk="0">
                  <a:moveTo>
                    <a:pt x="36670" y="0"/>
                  </a:moveTo>
                  <a:cubicBezTo>
                    <a:pt x="36542" y="0"/>
                    <a:pt x="36371" y="114"/>
                    <a:pt x="36314" y="228"/>
                  </a:cubicBezTo>
                  <a:lnTo>
                    <a:pt x="20325" y="228"/>
                  </a:lnTo>
                  <a:lnTo>
                    <a:pt x="20325" y="4507"/>
                  </a:lnTo>
                  <a:lnTo>
                    <a:pt x="1" y="4507"/>
                  </a:lnTo>
                  <a:lnTo>
                    <a:pt x="1" y="4750"/>
                  </a:lnTo>
                  <a:lnTo>
                    <a:pt x="20568" y="4750"/>
                  </a:lnTo>
                  <a:lnTo>
                    <a:pt x="20568" y="471"/>
                  </a:lnTo>
                  <a:lnTo>
                    <a:pt x="36314" y="471"/>
                  </a:lnTo>
                  <a:cubicBezTo>
                    <a:pt x="36371" y="642"/>
                    <a:pt x="36542" y="713"/>
                    <a:pt x="36670" y="713"/>
                  </a:cubicBezTo>
                  <a:cubicBezTo>
                    <a:pt x="36899" y="713"/>
                    <a:pt x="37084" y="585"/>
                    <a:pt x="37084" y="357"/>
                  </a:cubicBezTo>
                  <a:cubicBezTo>
                    <a:pt x="37084" y="171"/>
                    <a:pt x="36899" y="0"/>
                    <a:pt x="3667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17"/>
            <p:cNvSpPr/>
            <p:nvPr/>
          </p:nvSpPr>
          <p:spPr>
            <a:xfrm rot="-5400000">
              <a:off x="3683572" y="3550758"/>
              <a:ext cx="1318409" cy="212224"/>
            </a:xfrm>
            <a:custGeom>
              <a:avLst/>
              <a:gdLst/>
              <a:ahLst/>
              <a:cxnLst/>
              <a:rect l="l" t="t" r="r" b="b"/>
              <a:pathLst>
                <a:path w="30310" h="4879" extrusionOk="0">
                  <a:moveTo>
                    <a:pt x="29896" y="0"/>
                  </a:moveTo>
                  <a:cubicBezTo>
                    <a:pt x="29767" y="0"/>
                    <a:pt x="29596" y="71"/>
                    <a:pt x="29539" y="243"/>
                  </a:cubicBezTo>
                  <a:lnTo>
                    <a:pt x="18956" y="243"/>
                  </a:lnTo>
                  <a:lnTo>
                    <a:pt x="18956" y="4636"/>
                  </a:lnTo>
                  <a:lnTo>
                    <a:pt x="1" y="4636"/>
                  </a:lnTo>
                  <a:lnTo>
                    <a:pt x="1" y="4878"/>
                  </a:lnTo>
                  <a:lnTo>
                    <a:pt x="19198" y="4878"/>
                  </a:lnTo>
                  <a:lnTo>
                    <a:pt x="19198" y="485"/>
                  </a:lnTo>
                  <a:lnTo>
                    <a:pt x="29539" y="485"/>
                  </a:lnTo>
                  <a:cubicBezTo>
                    <a:pt x="29596" y="599"/>
                    <a:pt x="29767" y="713"/>
                    <a:pt x="29896" y="713"/>
                  </a:cubicBezTo>
                  <a:cubicBezTo>
                    <a:pt x="30124" y="713"/>
                    <a:pt x="30309" y="542"/>
                    <a:pt x="30309" y="357"/>
                  </a:cubicBezTo>
                  <a:cubicBezTo>
                    <a:pt x="30309" y="129"/>
                    <a:pt x="30124" y="0"/>
                    <a:pt x="2989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17"/>
            <p:cNvSpPr/>
            <p:nvPr/>
          </p:nvSpPr>
          <p:spPr>
            <a:xfrm rot="-5400000">
              <a:off x="3890469" y="3910287"/>
              <a:ext cx="679996" cy="131580"/>
            </a:xfrm>
            <a:custGeom>
              <a:avLst/>
              <a:gdLst/>
              <a:ahLst/>
              <a:cxnLst/>
              <a:rect l="l" t="t" r="r" b="b"/>
              <a:pathLst>
                <a:path w="15633" h="3025" extrusionOk="0">
                  <a:moveTo>
                    <a:pt x="15219" y="1"/>
                  </a:moveTo>
                  <a:cubicBezTo>
                    <a:pt x="15034" y="1"/>
                    <a:pt x="14863" y="115"/>
                    <a:pt x="14863" y="357"/>
                  </a:cubicBezTo>
                  <a:cubicBezTo>
                    <a:pt x="14863" y="528"/>
                    <a:pt x="14977" y="714"/>
                    <a:pt x="15219" y="714"/>
                  </a:cubicBezTo>
                  <a:lnTo>
                    <a:pt x="15219" y="2796"/>
                  </a:lnTo>
                  <a:lnTo>
                    <a:pt x="1" y="2796"/>
                  </a:lnTo>
                  <a:lnTo>
                    <a:pt x="1" y="3024"/>
                  </a:lnTo>
                  <a:lnTo>
                    <a:pt x="15447" y="3024"/>
                  </a:lnTo>
                  <a:lnTo>
                    <a:pt x="15447" y="657"/>
                  </a:lnTo>
                  <a:cubicBezTo>
                    <a:pt x="15504" y="585"/>
                    <a:pt x="15633" y="471"/>
                    <a:pt x="15633" y="357"/>
                  </a:cubicBezTo>
                  <a:cubicBezTo>
                    <a:pt x="15633" y="115"/>
                    <a:pt x="15447" y="1"/>
                    <a:pt x="1521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17"/>
            <p:cNvSpPr/>
            <p:nvPr/>
          </p:nvSpPr>
          <p:spPr>
            <a:xfrm rot="-5400000">
              <a:off x="3593294" y="3509501"/>
              <a:ext cx="1400924" cy="212224"/>
            </a:xfrm>
            <a:custGeom>
              <a:avLst/>
              <a:gdLst/>
              <a:ahLst/>
              <a:cxnLst/>
              <a:rect l="l" t="t" r="r" b="b"/>
              <a:pathLst>
                <a:path w="32207" h="4879" extrusionOk="0">
                  <a:moveTo>
                    <a:pt x="31850" y="0"/>
                  </a:moveTo>
                  <a:cubicBezTo>
                    <a:pt x="31678" y="0"/>
                    <a:pt x="31493" y="57"/>
                    <a:pt x="31493" y="243"/>
                  </a:cubicBezTo>
                  <a:lnTo>
                    <a:pt x="17715" y="243"/>
                  </a:lnTo>
                  <a:lnTo>
                    <a:pt x="17715" y="4636"/>
                  </a:lnTo>
                  <a:lnTo>
                    <a:pt x="1" y="4636"/>
                  </a:lnTo>
                  <a:lnTo>
                    <a:pt x="1" y="4878"/>
                  </a:lnTo>
                  <a:lnTo>
                    <a:pt x="17943" y="4878"/>
                  </a:lnTo>
                  <a:lnTo>
                    <a:pt x="17943" y="485"/>
                  </a:lnTo>
                  <a:lnTo>
                    <a:pt x="31493" y="485"/>
                  </a:lnTo>
                  <a:cubicBezTo>
                    <a:pt x="31493" y="599"/>
                    <a:pt x="31678" y="714"/>
                    <a:pt x="31850" y="714"/>
                  </a:cubicBezTo>
                  <a:cubicBezTo>
                    <a:pt x="32035" y="714"/>
                    <a:pt x="32206" y="542"/>
                    <a:pt x="32206" y="357"/>
                  </a:cubicBezTo>
                  <a:cubicBezTo>
                    <a:pt x="32206" y="129"/>
                    <a:pt x="32035" y="0"/>
                    <a:pt x="3185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43461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8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9" name="Google Shape;479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80" name="Google Shape;480;p18"/>
          <p:cNvGrpSpPr/>
          <p:nvPr/>
        </p:nvGrpSpPr>
        <p:grpSpPr>
          <a:xfrm rot="10800000">
            <a:off x="423934" y="-702689"/>
            <a:ext cx="322503" cy="3906084"/>
            <a:chOff x="9" y="2835115"/>
            <a:chExt cx="134668" cy="1631069"/>
          </a:xfrm>
        </p:grpSpPr>
        <p:sp>
          <p:nvSpPr>
            <p:cNvPr id="481" name="Google Shape;481;p18"/>
            <p:cNvSpPr/>
            <p:nvPr/>
          </p:nvSpPr>
          <p:spPr>
            <a:xfrm rot="-5400000">
              <a:off x="-655129" y="3676378"/>
              <a:ext cx="1497053" cy="82558"/>
            </a:xfrm>
            <a:custGeom>
              <a:avLst/>
              <a:gdLst/>
              <a:ahLst/>
              <a:cxnLst/>
              <a:rect l="l" t="t" r="r" b="b"/>
              <a:pathLst>
                <a:path w="34417" h="1898" extrusionOk="0">
                  <a:moveTo>
                    <a:pt x="34060" y="0"/>
                  </a:moveTo>
                  <a:cubicBezTo>
                    <a:pt x="33874" y="0"/>
                    <a:pt x="33760" y="57"/>
                    <a:pt x="33703" y="228"/>
                  </a:cubicBezTo>
                  <a:lnTo>
                    <a:pt x="21694" y="228"/>
                  </a:lnTo>
                  <a:lnTo>
                    <a:pt x="20268" y="1655"/>
                  </a:lnTo>
                  <a:lnTo>
                    <a:pt x="0" y="1655"/>
                  </a:lnTo>
                  <a:lnTo>
                    <a:pt x="0" y="1897"/>
                  </a:lnTo>
                  <a:lnTo>
                    <a:pt x="20382" y="1897"/>
                  </a:lnTo>
                  <a:lnTo>
                    <a:pt x="21751" y="471"/>
                  </a:lnTo>
                  <a:lnTo>
                    <a:pt x="33703" y="471"/>
                  </a:lnTo>
                  <a:cubicBezTo>
                    <a:pt x="33760" y="642"/>
                    <a:pt x="33874" y="713"/>
                    <a:pt x="34060" y="713"/>
                  </a:cubicBezTo>
                  <a:cubicBezTo>
                    <a:pt x="34288" y="713"/>
                    <a:pt x="34416" y="585"/>
                    <a:pt x="34416" y="357"/>
                  </a:cubicBezTo>
                  <a:cubicBezTo>
                    <a:pt x="34416" y="114"/>
                    <a:pt x="34288" y="0"/>
                    <a:pt x="3406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18"/>
            <p:cNvSpPr/>
            <p:nvPr/>
          </p:nvSpPr>
          <p:spPr>
            <a:xfrm rot="-5400000">
              <a:off x="-420003" y="3973575"/>
              <a:ext cx="912621" cy="72597"/>
            </a:xfrm>
            <a:custGeom>
              <a:avLst/>
              <a:gdLst/>
              <a:ahLst/>
              <a:cxnLst/>
              <a:rect l="l" t="t" r="r" b="b"/>
              <a:pathLst>
                <a:path w="20981" h="1669" extrusionOk="0">
                  <a:moveTo>
                    <a:pt x="20567" y="0"/>
                  </a:moveTo>
                  <a:cubicBezTo>
                    <a:pt x="20382" y="0"/>
                    <a:pt x="20210" y="185"/>
                    <a:pt x="20210" y="357"/>
                  </a:cubicBezTo>
                  <a:cubicBezTo>
                    <a:pt x="20210" y="414"/>
                    <a:pt x="20210" y="485"/>
                    <a:pt x="20268" y="542"/>
                  </a:cubicBezTo>
                  <a:lnTo>
                    <a:pt x="19383" y="1426"/>
                  </a:lnTo>
                  <a:lnTo>
                    <a:pt x="0" y="1426"/>
                  </a:lnTo>
                  <a:lnTo>
                    <a:pt x="0" y="1669"/>
                  </a:lnTo>
                  <a:lnTo>
                    <a:pt x="19440" y="1669"/>
                  </a:lnTo>
                  <a:lnTo>
                    <a:pt x="20382" y="713"/>
                  </a:lnTo>
                  <a:lnTo>
                    <a:pt x="20567" y="713"/>
                  </a:lnTo>
                  <a:cubicBezTo>
                    <a:pt x="20810" y="713"/>
                    <a:pt x="20981" y="599"/>
                    <a:pt x="20981" y="357"/>
                  </a:cubicBezTo>
                  <a:cubicBezTo>
                    <a:pt x="20981" y="185"/>
                    <a:pt x="20810" y="0"/>
                    <a:pt x="2056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18"/>
            <p:cNvSpPr/>
            <p:nvPr/>
          </p:nvSpPr>
          <p:spPr>
            <a:xfrm rot="-5400000">
              <a:off x="-388076" y="4029078"/>
              <a:ext cx="843156" cy="31057"/>
            </a:xfrm>
            <a:custGeom>
              <a:avLst/>
              <a:gdLst/>
              <a:ahLst/>
              <a:cxnLst/>
              <a:rect l="l" t="t" r="r" b="b"/>
              <a:pathLst>
                <a:path w="19384" h="714" extrusionOk="0">
                  <a:moveTo>
                    <a:pt x="19027" y="1"/>
                  </a:moveTo>
                  <a:cubicBezTo>
                    <a:pt x="18841" y="1"/>
                    <a:pt x="18727" y="72"/>
                    <a:pt x="18670" y="243"/>
                  </a:cubicBezTo>
                  <a:lnTo>
                    <a:pt x="0" y="243"/>
                  </a:lnTo>
                  <a:lnTo>
                    <a:pt x="0" y="486"/>
                  </a:lnTo>
                  <a:lnTo>
                    <a:pt x="18670" y="486"/>
                  </a:lnTo>
                  <a:cubicBezTo>
                    <a:pt x="18727" y="657"/>
                    <a:pt x="18841" y="714"/>
                    <a:pt x="19027" y="714"/>
                  </a:cubicBezTo>
                  <a:cubicBezTo>
                    <a:pt x="19198" y="714"/>
                    <a:pt x="19383" y="600"/>
                    <a:pt x="19383" y="357"/>
                  </a:cubicBezTo>
                  <a:cubicBezTo>
                    <a:pt x="19383" y="129"/>
                    <a:pt x="19198" y="1"/>
                    <a:pt x="1902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18"/>
            <p:cNvSpPr/>
            <p:nvPr/>
          </p:nvSpPr>
          <p:spPr>
            <a:xfrm rot="-5400000">
              <a:off x="-758457" y="3604107"/>
              <a:ext cx="1631069" cy="93085"/>
            </a:xfrm>
            <a:custGeom>
              <a:avLst/>
              <a:gdLst/>
              <a:ahLst/>
              <a:cxnLst/>
              <a:rect l="l" t="t" r="r" b="b"/>
              <a:pathLst>
                <a:path w="37498" h="2140" extrusionOk="0">
                  <a:moveTo>
                    <a:pt x="37140" y="1"/>
                  </a:moveTo>
                  <a:cubicBezTo>
                    <a:pt x="36969" y="1"/>
                    <a:pt x="36855" y="115"/>
                    <a:pt x="36784" y="243"/>
                  </a:cubicBezTo>
                  <a:lnTo>
                    <a:pt x="21523" y="243"/>
                  </a:lnTo>
                  <a:lnTo>
                    <a:pt x="19911" y="1897"/>
                  </a:lnTo>
                  <a:lnTo>
                    <a:pt x="0" y="1897"/>
                  </a:lnTo>
                  <a:lnTo>
                    <a:pt x="0" y="2140"/>
                  </a:lnTo>
                  <a:lnTo>
                    <a:pt x="20025" y="2140"/>
                  </a:lnTo>
                  <a:lnTo>
                    <a:pt x="21637" y="471"/>
                  </a:lnTo>
                  <a:lnTo>
                    <a:pt x="36784" y="471"/>
                  </a:lnTo>
                  <a:cubicBezTo>
                    <a:pt x="36855" y="657"/>
                    <a:pt x="36969" y="771"/>
                    <a:pt x="37140" y="771"/>
                  </a:cubicBezTo>
                  <a:cubicBezTo>
                    <a:pt x="37326" y="771"/>
                    <a:pt x="37497" y="600"/>
                    <a:pt x="37497" y="357"/>
                  </a:cubicBezTo>
                  <a:cubicBezTo>
                    <a:pt x="37497" y="172"/>
                    <a:pt x="37326" y="1"/>
                    <a:pt x="3714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18"/>
          <p:cNvGrpSpPr/>
          <p:nvPr/>
        </p:nvGrpSpPr>
        <p:grpSpPr>
          <a:xfrm>
            <a:off x="11370262" y="4007757"/>
            <a:ext cx="650940" cy="3175035"/>
            <a:chOff x="4826006" y="2979701"/>
            <a:chExt cx="271814" cy="1325804"/>
          </a:xfrm>
        </p:grpSpPr>
        <p:sp>
          <p:nvSpPr>
            <p:cNvPr id="486" name="Google Shape;486;p18"/>
            <p:cNvSpPr/>
            <p:nvPr/>
          </p:nvSpPr>
          <p:spPr>
            <a:xfrm rot="-5400000">
              <a:off x="4409125" y="3616809"/>
              <a:ext cx="1266256" cy="111136"/>
            </a:xfrm>
            <a:custGeom>
              <a:avLst/>
              <a:gdLst/>
              <a:ahLst/>
              <a:cxnLst/>
              <a:rect l="l" t="t" r="r" b="b"/>
              <a:pathLst>
                <a:path w="29111" h="2555" extrusionOk="0">
                  <a:moveTo>
                    <a:pt x="0" y="1"/>
                  </a:moveTo>
                  <a:lnTo>
                    <a:pt x="0" y="229"/>
                  </a:lnTo>
                  <a:lnTo>
                    <a:pt x="15803" y="229"/>
                  </a:lnTo>
                  <a:lnTo>
                    <a:pt x="18114" y="2554"/>
                  </a:lnTo>
                  <a:lnTo>
                    <a:pt x="23462" y="2554"/>
                  </a:lnTo>
                  <a:lnTo>
                    <a:pt x="24775" y="1185"/>
                  </a:lnTo>
                  <a:lnTo>
                    <a:pt x="28397" y="1185"/>
                  </a:lnTo>
                  <a:cubicBezTo>
                    <a:pt x="28397" y="1370"/>
                    <a:pt x="28583" y="1484"/>
                    <a:pt x="28754" y="1484"/>
                  </a:cubicBezTo>
                  <a:cubicBezTo>
                    <a:pt x="28939" y="1484"/>
                    <a:pt x="29111" y="1299"/>
                    <a:pt x="29111" y="1128"/>
                  </a:cubicBezTo>
                  <a:cubicBezTo>
                    <a:pt x="29111" y="885"/>
                    <a:pt x="28939" y="714"/>
                    <a:pt x="28754" y="714"/>
                  </a:cubicBezTo>
                  <a:cubicBezTo>
                    <a:pt x="28583" y="714"/>
                    <a:pt x="28454" y="828"/>
                    <a:pt x="28397" y="942"/>
                  </a:cubicBezTo>
                  <a:lnTo>
                    <a:pt x="24718" y="942"/>
                  </a:lnTo>
                  <a:lnTo>
                    <a:pt x="23405" y="2312"/>
                  </a:lnTo>
                  <a:lnTo>
                    <a:pt x="18242" y="2312"/>
                  </a:lnTo>
                  <a:lnTo>
                    <a:pt x="1591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18"/>
            <p:cNvSpPr/>
            <p:nvPr/>
          </p:nvSpPr>
          <p:spPr>
            <a:xfrm rot="-5400000">
              <a:off x="4335310" y="3589536"/>
              <a:ext cx="1325804" cy="106134"/>
            </a:xfrm>
            <a:custGeom>
              <a:avLst/>
              <a:gdLst/>
              <a:ahLst/>
              <a:cxnLst/>
              <a:rect l="l" t="t" r="r" b="b"/>
              <a:pathLst>
                <a:path w="30480" h="2440" extrusionOk="0">
                  <a:moveTo>
                    <a:pt x="0" y="0"/>
                  </a:moveTo>
                  <a:lnTo>
                    <a:pt x="0" y="243"/>
                  </a:lnTo>
                  <a:lnTo>
                    <a:pt x="16459" y="243"/>
                  </a:lnTo>
                  <a:lnTo>
                    <a:pt x="18656" y="2439"/>
                  </a:lnTo>
                  <a:lnTo>
                    <a:pt x="22878" y="2439"/>
                  </a:lnTo>
                  <a:lnTo>
                    <a:pt x="24361" y="899"/>
                  </a:lnTo>
                  <a:lnTo>
                    <a:pt x="29767" y="899"/>
                  </a:lnTo>
                  <a:cubicBezTo>
                    <a:pt x="29824" y="1013"/>
                    <a:pt x="29952" y="1127"/>
                    <a:pt x="30066" y="1127"/>
                  </a:cubicBezTo>
                  <a:cubicBezTo>
                    <a:pt x="30309" y="1127"/>
                    <a:pt x="30480" y="956"/>
                    <a:pt x="30480" y="771"/>
                  </a:cubicBezTo>
                  <a:cubicBezTo>
                    <a:pt x="30480" y="542"/>
                    <a:pt x="30309" y="357"/>
                    <a:pt x="30066" y="357"/>
                  </a:cubicBezTo>
                  <a:cubicBezTo>
                    <a:pt x="29881" y="357"/>
                    <a:pt x="29767" y="471"/>
                    <a:pt x="29710" y="656"/>
                  </a:cubicBezTo>
                  <a:lnTo>
                    <a:pt x="24247" y="656"/>
                  </a:lnTo>
                  <a:lnTo>
                    <a:pt x="22749" y="2197"/>
                  </a:lnTo>
                  <a:lnTo>
                    <a:pt x="18770" y="2197"/>
                  </a:lnTo>
                  <a:lnTo>
                    <a:pt x="1657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18"/>
            <p:cNvSpPr/>
            <p:nvPr/>
          </p:nvSpPr>
          <p:spPr>
            <a:xfrm rot="-5400000">
              <a:off x="4348012" y="3656827"/>
              <a:ext cx="1196790" cy="100566"/>
            </a:xfrm>
            <a:custGeom>
              <a:avLst/>
              <a:gdLst/>
              <a:ahLst/>
              <a:cxnLst/>
              <a:rect l="l" t="t" r="r" b="b"/>
              <a:pathLst>
                <a:path w="27514" h="2312" extrusionOk="0">
                  <a:moveTo>
                    <a:pt x="27157" y="1"/>
                  </a:moveTo>
                  <a:cubicBezTo>
                    <a:pt x="26971" y="1"/>
                    <a:pt x="26857" y="115"/>
                    <a:pt x="26800" y="300"/>
                  </a:cubicBezTo>
                  <a:lnTo>
                    <a:pt x="23890" y="300"/>
                  </a:lnTo>
                  <a:lnTo>
                    <a:pt x="22165" y="2083"/>
                  </a:lnTo>
                  <a:lnTo>
                    <a:pt x="19612" y="2083"/>
                  </a:lnTo>
                  <a:lnTo>
                    <a:pt x="17643" y="115"/>
                  </a:lnTo>
                  <a:lnTo>
                    <a:pt x="0" y="115"/>
                  </a:lnTo>
                  <a:lnTo>
                    <a:pt x="0" y="357"/>
                  </a:lnTo>
                  <a:lnTo>
                    <a:pt x="17586" y="357"/>
                  </a:lnTo>
                  <a:lnTo>
                    <a:pt x="19483" y="2311"/>
                  </a:lnTo>
                  <a:lnTo>
                    <a:pt x="22222" y="2311"/>
                  </a:lnTo>
                  <a:lnTo>
                    <a:pt x="24004" y="528"/>
                  </a:lnTo>
                  <a:lnTo>
                    <a:pt x="26800" y="528"/>
                  </a:lnTo>
                  <a:cubicBezTo>
                    <a:pt x="26857" y="657"/>
                    <a:pt x="26971" y="771"/>
                    <a:pt x="27157" y="771"/>
                  </a:cubicBezTo>
                  <a:cubicBezTo>
                    <a:pt x="27385" y="771"/>
                    <a:pt x="27513" y="600"/>
                    <a:pt x="27513" y="414"/>
                  </a:cubicBezTo>
                  <a:cubicBezTo>
                    <a:pt x="27513" y="172"/>
                    <a:pt x="27385" y="1"/>
                    <a:pt x="2715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18"/>
            <p:cNvSpPr/>
            <p:nvPr/>
          </p:nvSpPr>
          <p:spPr>
            <a:xfrm rot="-5400000">
              <a:off x="4316977" y="3695300"/>
              <a:ext cx="1119234" cy="101175"/>
            </a:xfrm>
            <a:custGeom>
              <a:avLst/>
              <a:gdLst/>
              <a:ahLst/>
              <a:cxnLst/>
              <a:rect l="l" t="t" r="r" b="b"/>
              <a:pathLst>
                <a:path w="25731" h="2326" extrusionOk="0">
                  <a:moveTo>
                    <a:pt x="25374" y="1"/>
                  </a:moveTo>
                  <a:cubicBezTo>
                    <a:pt x="25188" y="1"/>
                    <a:pt x="25074" y="129"/>
                    <a:pt x="25017" y="300"/>
                  </a:cubicBezTo>
                  <a:lnTo>
                    <a:pt x="23947" y="300"/>
                  </a:lnTo>
                  <a:lnTo>
                    <a:pt x="22165" y="2083"/>
                  </a:lnTo>
                  <a:lnTo>
                    <a:pt x="20382" y="2083"/>
                  </a:lnTo>
                  <a:lnTo>
                    <a:pt x="18955" y="657"/>
                  </a:lnTo>
                  <a:lnTo>
                    <a:pt x="0" y="657"/>
                  </a:lnTo>
                  <a:lnTo>
                    <a:pt x="0" y="899"/>
                  </a:lnTo>
                  <a:lnTo>
                    <a:pt x="18827" y="899"/>
                  </a:lnTo>
                  <a:lnTo>
                    <a:pt x="20253" y="2326"/>
                  </a:lnTo>
                  <a:lnTo>
                    <a:pt x="22222" y="2326"/>
                  </a:lnTo>
                  <a:lnTo>
                    <a:pt x="24062" y="543"/>
                  </a:lnTo>
                  <a:lnTo>
                    <a:pt x="25017" y="543"/>
                  </a:lnTo>
                  <a:cubicBezTo>
                    <a:pt x="25074" y="657"/>
                    <a:pt x="25188" y="785"/>
                    <a:pt x="25374" y="785"/>
                  </a:cubicBezTo>
                  <a:cubicBezTo>
                    <a:pt x="25545" y="785"/>
                    <a:pt x="25730" y="600"/>
                    <a:pt x="25730" y="429"/>
                  </a:cubicBezTo>
                  <a:cubicBezTo>
                    <a:pt x="25730" y="186"/>
                    <a:pt x="25545" y="1"/>
                    <a:pt x="253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5249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9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2" name="Google Shape;492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493" name="Google Shape;493;p19"/>
          <p:cNvGrpSpPr/>
          <p:nvPr/>
        </p:nvGrpSpPr>
        <p:grpSpPr>
          <a:xfrm rot="-5400000">
            <a:off x="10798428" y="4616689"/>
            <a:ext cx="885217" cy="3399516"/>
            <a:chOff x="2474121" y="2891575"/>
            <a:chExt cx="369642" cy="1419541"/>
          </a:xfrm>
        </p:grpSpPr>
        <p:sp>
          <p:nvSpPr>
            <p:cNvPr id="494" name="Google Shape;494;p19"/>
            <p:cNvSpPr/>
            <p:nvPr/>
          </p:nvSpPr>
          <p:spPr>
            <a:xfrm rot="-5400000">
              <a:off x="1917918" y="3535251"/>
              <a:ext cx="1419541" cy="132189"/>
            </a:xfrm>
            <a:custGeom>
              <a:avLst/>
              <a:gdLst/>
              <a:ahLst/>
              <a:cxnLst/>
              <a:rect l="l" t="t" r="r" b="b"/>
              <a:pathLst>
                <a:path w="32635" h="3039" extrusionOk="0">
                  <a:moveTo>
                    <a:pt x="1" y="0"/>
                  </a:moveTo>
                  <a:lnTo>
                    <a:pt x="1" y="243"/>
                  </a:lnTo>
                  <a:lnTo>
                    <a:pt x="15818" y="243"/>
                  </a:lnTo>
                  <a:lnTo>
                    <a:pt x="15818" y="2796"/>
                  </a:lnTo>
                  <a:lnTo>
                    <a:pt x="31864" y="2796"/>
                  </a:lnTo>
                  <a:cubicBezTo>
                    <a:pt x="31921" y="2981"/>
                    <a:pt x="32092" y="3038"/>
                    <a:pt x="32221" y="3038"/>
                  </a:cubicBezTo>
                  <a:cubicBezTo>
                    <a:pt x="32449" y="3038"/>
                    <a:pt x="32634" y="2924"/>
                    <a:pt x="32634" y="2682"/>
                  </a:cubicBezTo>
                  <a:cubicBezTo>
                    <a:pt x="32634" y="2496"/>
                    <a:pt x="32449" y="2325"/>
                    <a:pt x="32221" y="2325"/>
                  </a:cubicBezTo>
                  <a:cubicBezTo>
                    <a:pt x="32092" y="2325"/>
                    <a:pt x="31921" y="2439"/>
                    <a:pt x="31864" y="2568"/>
                  </a:cubicBezTo>
                  <a:lnTo>
                    <a:pt x="16046" y="2568"/>
                  </a:lnTo>
                  <a:lnTo>
                    <a:pt x="16046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19"/>
            <p:cNvSpPr/>
            <p:nvPr/>
          </p:nvSpPr>
          <p:spPr>
            <a:xfrm rot="-5400000">
              <a:off x="2498458" y="3965811"/>
              <a:ext cx="504441" cy="186169"/>
            </a:xfrm>
            <a:custGeom>
              <a:avLst/>
              <a:gdLst/>
              <a:ahLst/>
              <a:cxnLst/>
              <a:rect l="l" t="t" r="r" b="b"/>
              <a:pathLst>
                <a:path w="11597" h="4280" extrusionOk="0">
                  <a:moveTo>
                    <a:pt x="1" y="1"/>
                  </a:moveTo>
                  <a:lnTo>
                    <a:pt x="1" y="243"/>
                  </a:lnTo>
                  <a:lnTo>
                    <a:pt x="11112" y="243"/>
                  </a:lnTo>
                  <a:lnTo>
                    <a:pt x="11112" y="3566"/>
                  </a:lnTo>
                  <a:cubicBezTo>
                    <a:pt x="10940" y="3623"/>
                    <a:pt x="10883" y="3752"/>
                    <a:pt x="10883" y="3923"/>
                  </a:cubicBezTo>
                  <a:cubicBezTo>
                    <a:pt x="10883" y="4108"/>
                    <a:pt x="10997" y="4279"/>
                    <a:pt x="11240" y="4279"/>
                  </a:cubicBezTo>
                  <a:cubicBezTo>
                    <a:pt x="11468" y="4279"/>
                    <a:pt x="11596" y="4108"/>
                    <a:pt x="11596" y="3923"/>
                  </a:cubicBezTo>
                  <a:cubicBezTo>
                    <a:pt x="11596" y="3752"/>
                    <a:pt x="11539" y="3623"/>
                    <a:pt x="11354" y="3566"/>
                  </a:cubicBezTo>
                  <a:lnTo>
                    <a:pt x="11354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19"/>
            <p:cNvSpPr/>
            <p:nvPr/>
          </p:nvSpPr>
          <p:spPr>
            <a:xfrm rot="-5400000">
              <a:off x="2542499" y="4009852"/>
              <a:ext cx="452331" cy="150197"/>
            </a:xfrm>
            <a:custGeom>
              <a:avLst/>
              <a:gdLst/>
              <a:ahLst/>
              <a:cxnLst/>
              <a:rect l="l" t="t" r="r" b="b"/>
              <a:pathLst>
                <a:path w="10399" h="3453" extrusionOk="0">
                  <a:moveTo>
                    <a:pt x="1" y="1"/>
                  </a:moveTo>
                  <a:lnTo>
                    <a:pt x="1" y="243"/>
                  </a:lnTo>
                  <a:lnTo>
                    <a:pt x="9928" y="243"/>
                  </a:lnTo>
                  <a:lnTo>
                    <a:pt x="9928" y="2739"/>
                  </a:lnTo>
                  <a:cubicBezTo>
                    <a:pt x="9757" y="2796"/>
                    <a:pt x="9628" y="2925"/>
                    <a:pt x="9628" y="3096"/>
                  </a:cubicBezTo>
                  <a:cubicBezTo>
                    <a:pt x="9628" y="3281"/>
                    <a:pt x="9814" y="3452"/>
                    <a:pt x="10042" y="3452"/>
                  </a:cubicBezTo>
                  <a:cubicBezTo>
                    <a:pt x="10227" y="3452"/>
                    <a:pt x="10398" y="3281"/>
                    <a:pt x="10398" y="3096"/>
                  </a:cubicBezTo>
                  <a:cubicBezTo>
                    <a:pt x="10398" y="2925"/>
                    <a:pt x="10284" y="2796"/>
                    <a:pt x="10170" y="2739"/>
                  </a:cubicBezTo>
                  <a:lnTo>
                    <a:pt x="101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19"/>
            <p:cNvSpPr/>
            <p:nvPr/>
          </p:nvSpPr>
          <p:spPr>
            <a:xfrm rot="-5400000">
              <a:off x="2065591" y="3641342"/>
              <a:ext cx="1212319" cy="127230"/>
            </a:xfrm>
            <a:custGeom>
              <a:avLst/>
              <a:gdLst/>
              <a:ahLst/>
              <a:cxnLst/>
              <a:rect l="l" t="t" r="r" b="b"/>
              <a:pathLst>
                <a:path w="27871" h="2925" extrusionOk="0">
                  <a:moveTo>
                    <a:pt x="1" y="0"/>
                  </a:moveTo>
                  <a:lnTo>
                    <a:pt x="1" y="243"/>
                  </a:lnTo>
                  <a:lnTo>
                    <a:pt x="14563" y="243"/>
                  </a:lnTo>
                  <a:lnTo>
                    <a:pt x="14563" y="2682"/>
                  </a:lnTo>
                  <a:lnTo>
                    <a:pt x="27157" y="2682"/>
                  </a:lnTo>
                  <a:cubicBezTo>
                    <a:pt x="27229" y="2853"/>
                    <a:pt x="27343" y="2924"/>
                    <a:pt x="27514" y="2924"/>
                  </a:cubicBezTo>
                  <a:cubicBezTo>
                    <a:pt x="27756" y="2924"/>
                    <a:pt x="27870" y="2796"/>
                    <a:pt x="27870" y="2567"/>
                  </a:cubicBezTo>
                  <a:cubicBezTo>
                    <a:pt x="27870" y="2382"/>
                    <a:pt x="27756" y="2211"/>
                    <a:pt x="27514" y="2211"/>
                  </a:cubicBezTo>
                  <a:cubicBezTo>
                    <a:pt x="27343" y="2211"/>
                    <a:pt x="27229" y="2325"/>
                    <a:pt x="27157" y="2439"/>
                  </a:cubicBezTo>
                  <a:lnTo>
                    <a:pt x="14806" y="2439"/>
                  </a:lnTo>
                  <a:lnTo>
                    <a:pt x="14806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19"/>
            <p:cNvSpPr/>
            <p:nvPr/>
          </p:nvSpPr>
          <p:spPr>
            <a:xfrm rot="-5400000">
              <a:off x="1972508" y="3742473"/>
              <a:ext cx="1103749" cy="33537"/>
            </a:xfrm>
            <a:custGeom>
              <a:avLst/>
              <a:gdLst/>
              <a:ahLst/>
              <a:cxnLst/>
              <a:rect l="l" t="t" r="r" b="b"/>
              <a:pathLst>
                <a:path w="25375" h="771" extrusionOk="0">
                  <a:moveTo>
                    <a:pt x="25018" y="1"/>
                  </a:moveTo>
                  <a:cubicBezTo>
                    <a:pt x="24847" y="1"/>
                    <a:pt x="24733" y="115"/>
                    <a:pt x="24661" y="300"/>
                  </a:cubicBezTo>
                  <a:lnTo>
                    <a:pt x="1" y="300"/>
                  </a:lnTo>
                  <a:lnTo>
                    <a:pt x="1" y="528"/>
                  </a:lnTo>
                  <a:lnTo>
                    <a:pt x="24661" y="528"/>
                  </a:lnTo>
                  <a:cubicBezTo>
                    <a:pt x="24733" y="657"/>
                    <a:pt x="24847" y="771"/>
                    <a:pt x="25018" y="771"/>
                  </a:cubicBezTo>
                  <a:cubicBezTo>
                    <a:pt x="25260" y="771"/>
                    <a:pt x="25374" y="600"/>
                    <a:pt x="25374" y="414"/>
                  </a:cubicBezTo>
                  <a:cubicBezTo>
                    <a:pt x="25374" y="172"/>
                    <a:pt x="25260" y="1"/>
                    <a:pt x="2501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9" name="Google Shape;499;p19"/>
            <p:cNvSpPr/>
            <p:nvPr/>
          </p:nvSpPr>
          <p:spPr>
            <a:xfrm rot="-5400000">
              <a:off x="2020290" y="3823748"/>
              <a:ext cx="941199" cy="33537"/>
            </a:xfrm>
            <a:custGeom>
              <a:avLst/>
              <a:gdLst/>
              <a:ahLst/>
              <a:cxnLst/>
              <a:rect l="l" t="t" r="r" b="b"/>
              <a:pathLst>
                <a:path w="21638" h="771" extrusionOk="0">
                  <a:moveTo>
                    <a:pt x="21281" y="0"/>
                  </a:moveTo>
                  <a:cubicBezTo>
                    <a:pt x="21095" y="0"/>
                    <a:pt x="20924" y="114"/>
                    <a:pt x="20924" y="229"/>
                  </a:cubicBezTo>
                  <a:lnTo>
                    <a:pt x="1" y="229"/>
                  </a:lnTo>
                  <a:lnTo>
                    <a:pt x="1" y="471"/>
                  </a:lnTo>
                  <a:lnTo>
                    <a:pt x="20924" y="471"/>
                  </a:lnTo>
                  <a:cubicBezTo>
                    <a:pt x="20924" y="656"/>
                    <a:pt x="21095" y="771"/>
                    <a:pt x="21281" y="771"/>
                  </a:cubicBezTo>
                  <a:cubicBezTo>
                    <a:pt x="21452" y="771"/>
                    <a:pt x="21637" y="585"/>
                    <a:pt x="21637" y="357"/>
                  </a:cubicBezTo>
                  <a:cubicBezTo>
                    <a:pt x="21637" y="172"/>
                    <a:pt x="21452" y="0"/>
                    <a:pt x="2128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0" name="Google Shape;500;p19"/>
          <p:cNvGrpSpPr/>
          <p:nvPr/>
        </p:nvGrpSpPr>
        <p:grpSpPr>
          <a:xfrm rot="5400000">
            <a:off x="501885" y="-1101691"/>
            <a:ext cx="662713" cy="3348995"/>
            <a:chOff x="1015564" y="2912672"/>
            <a:chExt cx="276730" cy="1398445"/>
          </a:xfrm>
        </p:grpSpPr>
        <p:sp>
          <p:nvSpPr>
            <p:cNvPr id="501" name="Google Shape;501;p19"/>
            <p:cNvSpPr/>
            <p:nvPr/>
          </p:nvSpPr>
          <p:spPr>
            <a:xfrm rot="-5400000">
              <a:off x="996011" y="4014833"/>
              <a:ext cx="455419" cy="137148"/>
            </a:xfrm>
            <a:custGeom>
              <a:avLst/>
              <a:gdLst/>
              <a:ahLst/>
              <a:cxnLst/>
              <a:rect l="l" t="t" r="r" b="b"/>
              <a:pathLst>
                <a:path w="10470" h="3153" extrusionOk="0">
                  <a:moveTo>
                    <a:pt x="1" y="1"/>
                  </a:moveTo>
                  <a:lnTo>
                    <a:pt x="1" y="243"/>
                  </a:lnTo>
                  <a:lnTo>
                    <a:pt x="9928" y="243"/>
                  </a:lnTo>
                  <a:lnTo>
                    <a:pt x="9928" y="2382"/>
                  </a:lnTo>
                  <a:cubicBezTo>
                    <a:pt x="9814" y="2439"/>
                    <a:pt x="9685" y="2611"/>
                    <a:pt x="9685" y="2739"/>
                  </a:cubicBezTo>
                  <a:cubicBezTo>
                    <a:pt x="9685" y="2967"/>
                    <a:pt x="9871" y="3153"/>
                    <a:pt x="10042" y="3153"/>
                  </a:cubicBezTo>
                  <a:cubicBezTo>
                    <a:pt x="10284" y="3153"/>
                    <a:pt x="10470" y="2967"/>
                    <a:pt x="10470" y="2739"/>
                  </a:cubicBezTo>
                  <a:cubicBezTo>
                    <a:pt x="10470" y="2611"/>
                    <a:pt x="10341" y="2439"/>
                    <a:pt x="10170" y="2382"/>
                  </a:cubicBezTo>
                  <a:lnTo>
                    <a:pt x="101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19"/>
            <p:cNvSpPr/>
            <p:nvPr/>
          </p:nvSpPr>
          <p:spPr>
            <a:xfrm rot="-5400000">
              <a:off x="961278" y="3980100"/>
              <a:ext cx="491391" cy="170641"/>
            </a:xfrm>
            <a:custGeom>
              <a:avLst/>
              <a:gdLst/>
              <a:ahLst/>
              <a:cxnLst/>
              <a:rect l="l" t="t" r="r" b="b"/>
              <a:pathLst>
                <a:path w="11297" h="3923" extrusionOk="0">
                  <a:moveTo>
                    <a:pt x="1" y="0"/>
                  </a:moveTo>
                  <a:lnTo>
                    <a:pt x="1" y="229"/>
                  </a:lnTo>
                  <a:lnTo>
                    <a:pt x="10826" y="229"/>
                  </a:lnTo>
                  <a:lnTo>
                    <a:pt x="10826" y="3152"/>
                  </a:lnTo>
                  <a:cubicBezTo>
                    <a:pt x="10641" y="3209"/>
                    <a:pt x="10584" y="3381"/>
                    <a:pt x="10584" y="3509"/>
                  </a:cubicBezTo>
                  <a:cubicBezTo>
                    <a:pt x="10584" y="3737"/>
                    <a:pt x="10698" y="3923"/>
                    <a:pt x="10940" y="3923"/>
                  </a:cubicBezTo>
                  <a:cubicBezTo>
                    <a:pt x="11112" y="3923"/>
                    <a:pt x="11297" y="3737"/>
                    <a:pt x="11297" y="3509"/>
                  </a:cubicBezTo>
                  <a:cubicBezTo>
                    <a:pt x="11297" y="3381"/>
                    <a:pt x="11183" y="3209"/>
                    <a:pt x="11054" y="3152"/>
                  </a:cubicBezTo>
                  <a:lnTo>
                    <a:pt x="1105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19"/>
            <p:cNvSpPr/>
            <p:nvPr/>
          </p:nvSpPr>
          <p:spPr>
            <a:xfrm rot="-5400000">
              <a:off x="536004" y="3681359"/>
              <a:ext cx="1109317" cy="150197"/>
            </a:xfrm>
            <a:custGeom>
              <a:avLst/>
              <a:gdLst/>
              <a:ahLst/>
              <a:cxnLst/>
              <a:rect l="l" t="t" r="r" b="b"/>
              <a:pathLst>
                <a:path w="25503" h="3453" extrusionOk="0">
                  <a:moveTo>
                    <a:pt x="25146" y="0"/>
                  </a:moveTo>
                  <a:cubicBezTo>
                    <a:pt x="24961" y="0"/>
                    <a:pt x="24847" y="57"/>
                    <a:pt x="24790" y="172"/>
                  </a:cubicBezTo>
                  <a:lnTo>
                    <a:pt x="16175" y="172"/>
                  </a:lnTo>
                  <a:lnTo>
                    <a:pt x="13493" y="2853"/>
                  </a:lnTo>
                  <a:lnTo>
                    <a:pt x="13493" y="243"/>
                  </a:lnTo>
                  <a:lnTo>
                    <a:pt x="1" y="243"/>
                  </a:lnTo>
                  <a:lnTo>
                    <a:pt x="1" y="471"/>
                  </a:lnTo>
                  <a:lnTo>
                    <a:pt x="13251" y="471"/>
                  </a:lnTo>
                  <a:lnTo>
                    <a:pt x="13251" y="3452"/>
                  </a:lnTo>
                  <a:lnTo>
                    <a:pt x="16289" y="414"/>
                  </a:lnTo>
                  <a:lnTo>
                    <a:pt x="24790" y="414"/>
                  </a:lnTo>
                  <a:cubicBezTo>
                    <a:pt x="24847" y="599"/>
                    <a:pt x="24961" y="714"/>
                    <a:pt x="25146" y="714"/>
                  </a:cubicBezTo>
                  <a:cubicBezTo>
                    <a:pt x="25374" y="714"/>
                    <a:pt x="25503" y="528"/>
                    <a:pt x="25503" y="357"/>
                  </a:cubicBezTo>
                  <a:cubicBezTo>
                    <a:pt x="25503" y="114"/>
                    <a:pt x="25374" y="0"/>
                    <a:pt x="2514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19"/>
            <p:cNvSpPr/>
            <p:nvPr/>
          </p:nvSpPr>
          <p:spPr>
            <a:xfrm rot="-5400000">
              <a:off x="486982" y="3518809"/>
              <a:ext cx="1398445" cy="186169"/>
            </a:xfrm>
            <a:custGeom>
              <a:avLst/>
              <a:gdLst/>
              <a:ahLst/>
              <a:cxnLst/>
              <a:rect l="l" t="t" r="r" b="b"/>
              <a:pathLst>
                <a:path w="32150" h="4280" extrusionOk="0">
                  <a:moveTo>
                    <a:pt x="1" y="0"/>
                  </a:moveTo>
                  <a:lnTo>
                    <a:pt x="1" y="243"/>
                  </a:lnTo>
                  <a:lnTo>
                    <a:pt x="11539" y="243"/>
                  </a:lnTo>
                  <a:lnTo>
                    <a:pt x="11539" y="4279"/>
                  </a:lnTo>
                  <a:lnTo>
                    <a:pt x="13137" y="4279"/>
                  </a:lnTo>
                  <a:lnTo>
                    <a:pt x="16460" y="956"/>
                  </a:lnTo>
                  <a:lnTo>
                    <a:pt x="31436" y="956"/>
                  </a:lnTo>
                  <a:cubicBezTo>
                    <a:pt x="31507" y="1070"/>
                    <a:pt x="31621" y="1127"/>
                    <a:pt x="31793" y="1127"/>
                  </a:cubicBezTo>
                  <a:cubicBezTo>
                    <a:pt x="31978" y="1127"/>
                    <a:pt x="32149" y="1013"/>
                    <a:pt x="32149" y="770"/>
                  </a:cubicBezTo>
                  <a:cubicBezTo>
                    <a:pt x="32149" y="599"/>
                    <a:pt x="31978" y="414"/>
                    <a:pt x="31793" y="414"/>
                  </a:cubicBezTo>
                  <a:cubicBezTo>
                    <a:pt x="31621" y="414"/>
                    <a:pt x="31436" y="528"/>
                    <a:pt x="31436" y="713"/>
                  </a:cubicBezTo>
                  <a:lnTo>
                    <a:pt x="16403" y="713"/>
                  </a:lnTo>
                  <a:lnTo>
                    <a:pt x="13023" y="4037"/>
                  </a:lnTo>
                  <a:lnTo>
                    <a:pt x="11768" y="4037"/>
                  </a:lnTo>
                  <a:lnTo>
                    <a:pt x="1176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5" name="Google Shape;505;p19"/>
            <p:cNvSpPr/>
            <p:nvPr/>
          </p:nvSpPr>
          <p:spPr>
            <a:xfrm rot="-5400000">
              <a:off x="493507" y="3571876"/>
              <a:ext cx="1302881" cy="175599"/>
            </a:xfrm>
            <a:custGeom>
              <a:avLst/>
              <a:gdLst/>
              <a:ahLst/>
              <a:cxnLst/>
              <a:rect l="l" t="t" r="r" b="b"/>
              <a:pathLst>
                <a:path w="29953" h="4037" extrusionOk="0">
                  <a:moveTo>
                    <a:pt x="1" y="0"/>
                  </a:moveTo>
                  <a:lnTo>
                    <a:pt x="1" y="228"/>
                  </a:lnTo>
                  <a:lnTo>
                    <a:pt x="12310" y="228"/>
                  </a:lnTo>
                  <a:lnTo>
                    <a:pt x="12310" y="4036"/>
                  </a:lnTo>
                  <a:lnTo>
                    <a:pt x="13137" y="4036"/>
                  </a:lnTo>
                  <a:lnTo>
                    <a:pt x="16403" y="770"/>
                  </a:lnTo>
                  <a:lnTo>
                    <a:pt x="29183" y="770"/>
                  </a:lnTo>
                  <a:cubicBezTo>
                    <a:pt x="29240" y="941"/>
                    <a:pt x="29425" y="1070"/>
                    <a:pt x="29539" y="1070"/>
                  </a:cubicBezTo>
                  <a:cubicBezTo>
                    <a:pt x="29782" y="1070"/>
                    <a:pt x="29953" y="884"/>
                    <a:pt x="29953" y="642"/>
                  </a:cubicBezTo>
                  <a:cubicBezTo>
                    <a:pt x="29953" y="471"/>
                    <a:pt x="29782" y="285"/>
                    <a:pt x="29539" y="285"/>
                  </a:cubicBezTo>
                  <a:cubicBezTo>
                    <a:pt x="29425" y="285"/>
                    <a:pt x="29240" y="414"/>
                    <a:pt x="29183" y="528"/>
                  </a:cubicBezTo>
                  <a:lnTo>
                    <a:pt x="16289" y="528"/>
                  </a:lnTo>
                  <a:lnTo>
                    <a:pt x="13023" y="3794"/>
                  </a:lnTo>
                  <a:lnTo>
                    <a:pt x="12538" y="3794"/>
                  </a:lnTo>
                  <a:lnTo>
                    <a:pt x="1253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4783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0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8" name="Google Shape;508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09" name="Google Shape;509;p20"/>
          <p:cNvGrpSpPr/>
          <p:nvPr/>
        </p:nvGrpSpPr>
        <p:grpSpPr>
          <a:xfrm rot="5400000">
            <a:off x="73631" y="5057409"/>
            <a:ext cx="829072" cy="2600951"/>
            <a:chOff x="5492946" y="3186271"/>
            <a:chExt cx="356764" cy="1119234"/>
          </a:xfrm>
        </p:grpSpPr>
        <p:sp>
          <p:nvSpPr>
            <p:cNvPr id="510" name="Google Shape;510;p20"/>
            <p:cNvSpPr/>
            <p:nvPr/>
          </p:nvSpPr>
          <p:spPr>
            <a:xfrm rot="-5400000">
              <a:off x="5334134" y="3789929"/>
              <a:ext cx="935588" cy="95564"/>
            </a:xfrm>
            <a:custGeom>
              <a:avLst/>
              <a:gdLst/>
              <a:ahLst/>
              <a:cxnLst/>
              <a:rect l="l" t="t" r="r" b="b"/>
              <a:pathLst>
                <a:path w="21509" h="2197" extrusionOk="0">
                  <a:moveTo>
                    <a:pt x="21095" y="0"/>
                  </a:moveTo>
                  <a:cubicBezTo>
                    <a:pt x="20966" y="0"/>
                    <a:pt x="20795" y="128"/>
                    <a:pt x="20738" y="243"/>
                  </a:cubicBezTo>
                  <a:lnTo>
                    <a:pt x="16987" y="243"/>
                  </a:lnTo>
                  <a:lnTo>
                    <a:pt x="15261" y="1968"/>
                  </a:lnTo>
                  <a:lnTo>
                    <a:pt x="0" y="1968"/>
                  </a:lnTo>
                  <a:lnTo>
                    <a:pt x="0" y="2197"/>
                  </a:lnTo>
                  <a:lnTo>
                    <a:pt x="15390" y="2197"/>
                  </a:lnTo>
                  <a:lnTo>
                    <a:pt x="17116" y="485"/>
                  </a:lnTo>
                  <a:lnTo>
                    <a:pt x="20738" y="485"/>
                  </a:lnTo>
                  <a:cubicBezTo>
                    <a:pt x="20795" y="656"/>
                    <a:pt x="20966" y="713"/>
                    <a:pt x="21095" y="713"/>
                  </a:cubicBezTo>
                  <a:cubicBezTo>
                    <a:pt x="21323" y="713"/>
                    <a:pt x="21508" y="599"/>
                    <a:pt x="21508" y="357"/>
                  </a:cubicBezTo>
                  <a:cubicBezTo>
                    <a:pt x="21508" y="186"/>
                    <a:pt x="21323" y="0"/>
                    <a:pt x="2109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20"/>
            <p:cNvSpPr/>
            <p:nvPr/>
          </p:nvSpPr>
          <p:spPr>
            <a:xfrm rot="-5400000">
              <a:off x="5331634" y="3818442"/>
              <a:ext cx="868602" cy="105525"/>
            </a:xfrm>
            <a:custGeom>
              <a:avLst/>
              <a:gdLst/>
              <a:ahLst/>
              <a:cxnLst/>
              <a:rect l="l" t="t" r="r" b="b"/>
              <a:pathLst>
                <a:path w="19969" h="2426" extrusionOk="0">
                  <a:moveTo>
                    <a:pt x="19540" y="1"/>
                  </a:moveTo>
                  <a:cubicBezTo>
                    <a:pt x="19426" y="1"/>
                    <a:pt x="19255" y="115"/>
                    <a:pt x="19184" y="286"/>
                  </a:cubicBezTo>
                  <a:lnTo>
                    <a:pt x="16516" y="286"/>
                  </a:lnTo>
                  <a:lnTo>
                    <a:pt x="14620" y="2197"/>
                  </a:lnTo>
                  <a:lnTo>
                    <a:pt x="0" y="2197"/>
                  </a:lnTo>
                  <a:lnTo>
                    <a:pt x="0" y="2425"/>
                  </a:lnTo>
                  <a:lnTo>
                    <a:pt x="14734" y="2425"/>
                  </a:lnTo>
                  <a:lnTo>
                    <a:pt x="16631" y="529"/>
                  </a:lnTo>
                  <a:lnTo>
                    <a:pt x="19184" y="529"/>
                  </a:lnTo>
                  <a:cubicBezTo>
                    <a:pt x="19255" y="643"/>
                    <a:pt x="19426" y="771"/>
                    <a:pt x="19540" y="771"/>
                  </a:cubicBezTo>
                  <a:cubicBezTo>
                    <a:pt x="19783" y="771"/>
                    <a:pt x="19968" y="586"/>
                    <a:pt x="19968" y="414"/>
                  </a:cubicBezTo>
                  <a:cubicBezTo>
                    <a:pt x="19968" y="172"/>
                    <a:pt x="19783" y="1"/>
                    <a:pt x="1954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20"/>
            <p:cNvSpPr/>
            <p:nvPr/>
          </p:nvSpPr>
          <p:spPr>
            <a:xfrm rot="-5400000">
              <a:off x="5163516" y="3683817"/>
              <a:ext cx="1119234" cy="124142"/>
            </a:xfrm>
            <a:custGeom>
              <a:avLst/>
              <a:gdLst/>
              <a:ahLst/>
              <a:cxnLst/>
              <a:rect l="l" t="t" r="r" b="b"/>
              <a:pathLst>
                <a:path w="25731" h="2854" extrusionOk="0">
                  <a:moveTo>
                    <a:pt x="25374" y="1"/>
                  </a:moveTo>
                  <a:cubicBezTo>
                    <a:pt x="25188" y="1"/>
                    <a:pt x="25074" y="129"/>
                    <a:pt x="25017" y="243"/>
                  </a:cubicBezTo>
                  <a:lnTo>
                    <a:pt x="13778" y="243"/>
                  </a:lnTo>
                  <a:lnTo>
                    <a:pt x="13778" y="2625"/>
                  </a:lnTo>
                  <a:lnTo>
                    <a:pt x="0" y="2625"/>
                  </a:lnTo>
                  <a:lnTo>
                    <a:pt x="0" y="2853"/>
                  </a:lnTo>
                  <a:lnTo>
                    <a:pt x="14020" y="2853"/>
                  </a:lnTo>
                  <a:lnTo>
                    <a:pt x="14020" y="486"/>
                  </a:lnTo>
                  <a:lnTo>
                    <a:pt x="25017" y="486"/>
                  </a:lnTo>
                  <a:cubicBezTo>
                    <a:pt x="25074" y="657"/>
                    <a:pt x="25188" y="771"/>
                    <a:pt x="25374" y="771"/>
                  </a:cubicBezTo>
                  <a:cubicBezTo>
                    <a:pt x="25545" y="771"/>
                    <a:pt x="25730" y="600"/>
                    <a:pt x="25730" y="357"/>
                  </a:cubicBezTo>
                  <a:cubicBezTo>
                    <a:pt x="25730" y="186"/>
                    <a:pt x="25545" y="1"/>
                    <a:pt x="253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20"/>
            <p:cNvSpPr/>
            <p:nvPr/>
          </p:nvSpPr>
          <p:spPr>
            <a:xfrm rot="-5400000">
              <a:off x="5189572" y="3740886"/>
              <a:ext cx="982130" cy="147109"/>
            </a:xfrm>
            <a:custGeom>
              <a:avLst/>
              <a:gdLst/>
              <a:ahLst/>
              <a:cxnLst/>
              <a:rect l="l" t="t" r="r" b="b"/>
              <a:pathLst>
                <a:path w="22579" h="3382" extrusionOk="0">
                  <a:moveTo>
                    <a:pt x="22165" y="1"/>
                  </a:moveTo>
                  <a:cubicBezTo>
                    <a:pt x="22036" y="1"/>
                    <a:pt x="21865" y="58"/>
                    <a:pt x="21808" y="229"/>
                  </a:cubicBezTo>
                  <a:lnTo>
                    <a:pt x="12837" y="229"/>
                  </a:lnTo>
                  <a:lnTo>
                    <a:pt x="12837" y="3153"/>
                  </a:lnTo>
                  <a:lnTo>
                    <a:pt x="0" y="3153"/>
                  </a:lnTo>
                  <a:lnTo>
                    <a:pt x="0" y="3381"/>
                  </a:lnTo>
                  <a:lnTo>
                    <a:pt x="13065" y="3381"/>
                  </a:lnTo>
                  <a:lnTo>
                    <a:pt x="13065" y="471"/>
                  </a:lnTo>
                  <a:lnTo>
                    <a:pt x="21808" y="471"/>
                  </a:lnTo>
                  <a:cubicBezTo>
                    <a:pt x="21865" y="657"/>
                    <a:pt x="22036" y="714"/>
                    <a:pt x="22165" y="714"/>
                  </a:cubicBezTo>
                  <a:cubicBezTo>
                    <a:pt x="22393" y="714"/>
                    <a:pt x="22578" y="586"/>
                    <a:pt x="22578" y="357"/>
                  </a:cubicBezTo>
                  <a:cubicBezTo>
                    <a:pt x="22578" y="115"/>
                    <a:pt x="22393" y="1"/>
                    <a:pt x="22165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20"/>
            <p:cNvSpPr/>
            <p:nvPr/>
          </p:nvSpPr>
          <p:spPr>
            <a:xfrm rot="-5400000">
              <a:off x="5194836" y="3787124"/>
              <a:ext cx="868602" cy="168161"/>
            </a:xfrm>
            <a:custGeom>
              <a:avLst/>
              <a:gdLst/>
              <a:ahLst/>
              <a:cxnLst/>
              <a:rect l="l" t="t" r="r" b="b"/>
              <a:pathLst>
                <a:path w="19969" h="3866" extrusionOk="0">
                  <a:moveTo>
                    <a:pt x="19540" y="1"/>
                  </a:moveTo>
                  <a:cubicBezTo>
                    <a:pt x="19426" y="1"/>
                    <a:pt x="19255" y="115"/>
                    <a:pt x="19184" y="300"/>
                  </a:cubicBezTo>
                  <a:lnTo>
                    <a:pt x="11995" y="300"/>
                  </a:lnTo>
                  <a:lnTo>
                    <a:pt x="11995" y="3623"/>
                  </a:lnTo>
                  <a:lnTo>
                    <a:pt x="0" y="3623"/>
                  </a:lnTo>
                  <a:lnTo>
                    <a:pt x="0" y="3866"/>
                  </a:lnTo>
                  <a:lnTo>
                    <a:pt x="12238" y="3866"/>
                  </a:lnTo>
                  <a:lnTo>
                    <a:pt x="12238" y="528"/>
                  </a:lnTo>
                  <a:lnTo>
                    <a:pt x="19184" y="528"/>
                  </a:lnTo>
                  <a:cubicBezTo>
                    <a:pt x="19255" y="657"/>
                    <a:pt x="19426" y="771"/>
                    <a:pt x="19540" y="771"/>
                  </a:cubicBezTo>
                  <a:cubicBezTo>
                    <a:pt x="19783" y="771"/>
                    <a:pt x="19968" y="585"/>
                    <a:pt x="19968" y="414"/>
                  </a:cubicBezTo>
                  <a:cubicBezTo>
                    <a:pt x="19968" y="172"/>
                    <a:pt x="19783" y="1"/>
                    <a:pt x="1954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20"/>
            <p:cNvSpPr/>
            <p:nvPr/>
          </p:nvSpPr>
          <p:spPr>
            <a:xfrm rot="-5400000">
              <a:off x="5215324" y="3849151"/>
              <a:ext cx="733977" cy="178731"/>
            </a:xfrm>
            <a:custGeom>
              <a:avLst/>
              <a:gdLst/>
              <a:ahLst/>
              <a:cxnLst/>
              <a:rect l="l" t="t" r="r" b="b"/>
              <a:pathLst>
                <a:path w="16874" h="4109" extrusionOk="0">
                  <a:moveTo>
                    <a:pt x="16516" y="0"/>
                  </a:moveTo>
                  <a:cubicBezTo>
                    <a:pt x="16331" y="0"/>
                    <a:pt x="16217" y="129"/>
                    <a:pt x="16160" y="300"/>
                  </a:cubicBezTo>
                  <a:lnTo>
                    <a:pt x="11111" y="300"/>
                  </a:lnTo>
                  <a:lnTo>
                    <a:pt x="11111" y="3866"/>
                  </a:lnTo>
                  <a:lnTo>
                    <a:pt x="0" y="3866"/>
                  </a:lnTo>
                  <a:lnTo>
                    <a:pt x="0" y="4108"/>
                  </a:lnTo>
                  <a:lnTo>
                    <a:pt x="11339" y="4108"/>
                  </a:lnTo>
                  <a:lnTo>
                    <a:pt x="11339" y="542"/>
                  </a:lnTo>
                  <a:lnTo>
                    <a:pt x="16160" y="542"/>
                  </a:lnTo>
                  <a:cubicBezTo>
                    <a:pt x="16217" y="657"/>
                    <a:pt x="16331" y="785"/>
                    <a:pt x="16516" y="785"/>
                  </a:cubicBezTo>
                  <a:cubicBezTo>
                    <a:pt x="16759" y="785"/>
                    <a:pt x="16873" y="599"/>
                    <a:pt x="16873" y="428"/>
                  </a:cubicBezTo>
                  <a:cubicBezTo>
                    <a:pt x="16873" y="186"/>
                    <a:pt x="16759" y="0"/>
                    <a:pt x="165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6" name="Google Shape;516;p20"/>
          <p:cNvGrpSpPr/>
          <p:nvPr/>
        </p:nvGrpSpPr>
        <p:grpSpPr>
          <a:xfrm rot="-5400000">
            <a:off x="11050731" y="-1798731"/>
            <a:ext cx="863728" cy="3819187"/>
            <a:chOff x="4128096" y="2702970"/>
            <a:chExt cx="364812" cy="1613105"/>
          </a:xfrm>
        </p:grpSpPr>
        <p:sp>
          <p:nvSpPr>
            <p:cNvPr id="517" name="Google Shape;517;p20"/>
            <p:cNvSpPr/>
            <p:nvPr/>
          </p:nvSpPr>
          <p:spPr>
            <a:xfrm rot="-5400000">
              <a:off x="3583049" y="3406216"/>
              <a:ext cx="1613105" cy="206613"/>
            </a:xfrm>
            <a:custGeom>
              <a:avLst/>
              <a:gdLst/>
              <a:ahLst/>
              <a:cxnLst/>
              <a:rect l="l" t="t" r="r" b="b"/>
              <a:pathLst>
                <a:path w="37085" h="4750" extrusionOk="0">
                  <a:moveTo>
                    <a:pt x="36670" y="0"/>
                  </a:moveTo>
                  <a:cubicBezTo>
                    <a:pt x="36542" y="0"/>
                    <a:pt x="36371" y="114"/>
                    <a:pt x="36314" y="228"/>
                  </a:cubicBezTo>
                  <a:lnTo>
                    <a:pt x="20325" y="228"/>
                  </a:lnTo>
                  <a:lnTo>
                    <a:pt x="20325" y="4507"/>
                  </a:lnTo>
                  <a:lnTo>
                    <a:pt x="1" y="4507"/>
                  </a:lnTo>
                  <a:lnTo>
                    <a:pt x="1" y="4750"/>
                  </a:lnTo>
                  <a:lnTo>
                    <a:pt x="20568" y="4750"/>
                  </a:lnTo>
                  <a:lnTo>
                    <a:pt x="20568" y="471"/>
                  </a:lnTo>
                  <a:lnTo>
                    <a:pt x="36314" y="471"/>
                  </a:lnTo>
                  <a:cubicBezTo>
                    <a:pt x="36371" y="642"/>
                    <a:pt x="36542" y="713"/>
                    <a:pt x="36670" y="713"/>
                  </a:cubicBezTo>
                  <a:cubicBezTo>
                    <a:pt x="36899" y="713"/>
                    <a:pt x="37084" y="585"/>
                    <a:pt x="37084" y="357"/>
                  </a:cubicBezTo>
                  <a:cubicBezTo>
                    <a:pt x="37084" y="171"/>
                    <a:pt x="36899" y="0"/>
                    <a:pt x="3667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20"/>
            <p:cNvSpPr/>
            <p:nvPr/>
          </p:nvSpPr>
          <p:spPr>
            <a:xfrm rot="-5400000">
              <a:off x="3683572" y="3550758"/>
              <a:ext cx="1318409" cy="212224"/>
            </a:xfrm>
            <a:custGeom>
              <a:avLst/>
              <a:gdLst/>
              <a:ahLst/>
              <a:cxnLst/>
              <a:rect l="l" t="t" r="r" b="b"/>
              <a:pathLst>
                <a:path w="30310" h="4879" extrusionOk="0">
                  <a:moveTo>
                    <a:pt x="29896" y="0"/>
                  </a:moveTo>
                  <a:cubicBezTo>
                    <a:pt x="29767" y="0"/>
                    <a:pt x="29596" y="71"/>
                    <a:pt x="29539" y="243"/>
                  </a:cubicBezTo>
                  <a:lnTo>
                    <a:pt x="18956" y="243"/>
                  </a:lnTo>
                  <a:lnTo>
                    <a:pt x="18956" y="4636"/>
                  </a:lnTo>
                  <a:lnTo>
                    <a:pt x="1" y="4636"/>
                  </a:lnTo>
                  <a:lnTo>
                    <a:pt x="1" y="4878"/>
                  </a:lnTo>
                  <a:lnTo>
                    <a:pt x="19198" y="4878"/>
                  </a:lnTo>
                  <a:lnTo>
                    <a:pt x="19198" y="485"/>
                  </a:lnTo>
                  <a:lnTo>
                    <a:pt x="29539" y="485"/>
                  </a:lnTo>
                  <a:cubicBezTo>
                    <a:pt x="29596" y="599"/>
                    <a:pt x="29767" y="713"/>
                    <a:pt x="29896" y="713"/>
                  </a:cubicBezTo>
                  <a:cubicBezTo>
                    <a:pt x="30124" y="713"/>
                    <a:pt x="30309" y="542"/>
                    <a:pt x="30309" y="357"/>
                  </a:cubicBezTo>
                  <a:cubicBezTo>
                    <a:pt x="30309" y="129"/>
                    <a:pt x="30124" y="0"/>
                    <a:pt x="2989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20"/>
            <p:cNvSpPr/>
            <p:nvPr/>
          </p:nvSpPr>
          <p:spPr>
            <a:xfrm rot="-5400000">
              <a:off x="3890469" y="3910287"/>
              <a:ext cx="679996" cy="131580"/>
            </a:xfrm>
            <a:custGeom>
              <a:avLst/>
              <a:gdLst/>
              <a:ahLst/>
              <a:cxnLst/>
              <a:rect l="l" t="t" r="r" b="b"/>
              <a:pathLst>
                <a:path w="15633" h="3025" extrusionOk="0">
                  <a:moveTo>
                    <a:pt x="15219" y="1"/>
                  </a:moveTo>
                  <a:cubicBezTo>
                    <a:pt x="15034" y="1"/>
                    <a:pt x="14863" y="115"/>
                    <a:pt x="14863" y="357"/>
                  </a:cubicBezTo>
                  <a:cubicBezTo>
                    <a:pt x="14863" y="528"/>
                    <a:pt x="14977" y="714"/>
                    <a:pt x="15219" y="714"/>
                  </a:cubicBezTo>
                  <a:lnTo>
                    <a:pt x="15219" y="2796"/>
                  </a:lnTo>
                  <a:lnTo>
                    <a:pt x="1" y="2796"/>
                  </a:lnTo>
                  <a:lnTo>
                    <a:pt x="1" y="3024"/>
                  </a:lnTo>
                  <a:lnTo>
                    <a:pt x="15447" y="3024"/>
                  </a:lnTo>
                  <a:lnTo>
                    <a:pt x="15447" y="657"/>
                  </a:lnTo>
                  <a:cubicBezTo>
                    <a:pt x="15504" y="585"/>
                    <a:pt x="15633" y="471"/>
                    <a:pt x="15633" y="357"/>
                  </a:cubicBezTo>
                  <a:cubicBezTo>
                    <a:pt x="15633" y="115"/>
                    <a:pt x="15447" y="1"/>
                    <a:pt x="1521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0" name="Google Shape;520;p20"/>
            <p:cNvSpPr/>
            <p:nvPr/>
          </p:nvSpPr>
          <p:spPr>
            <a:xfrm rot="-5400000">
              <a:off x="3593294" y="3509501"/>
              <a:ext cx="1400924" cy="212224"/>
            </a:xfrm>
            <a:custGeom>
              <a:avLst/>
              <a:gdLst/>
              <a:ahLst/>
              <a:cxnLst/>
              <a:rect l="l" t="t" r="r" b="b"/>
              <a:pathLst>
                <a:path w="32207" h="4879" extrusionOk="0">
                  <a:moveTo>
                    <a:pt x="31850" y="0"/>
                  </a:moveTo>
                  <a:cubicBezTo>
                    <a:pt x="31678" y="0"/>
                    <a:pt x="31493" y="57"/>
                    <a:pt x="31493" y="243"/>
                  </a:cubicBezTo>
                  <a:lnTo>
                    <a:pt x="17715" y="243"/>
                  </a:lnTo>
                  <a:lnTo>
                    <a:pt x="17715" y="4636"/>
                  </a:lnTo>
                  <a:lnTo>
                    <a:pt x="1" y="4636"/>
                  </a:lnTo>
                  <a:lnTo>
                    <a:pt x="1" y="4878"/>
                  </a:lnTo>
                  <a:lnTo>
                    <a:pt x="17943" y="4878"/>
                  </a:lnTo>
                  <a:lnTo>
                    <a:pt x="17943" y="485"/>
                  </a:lnTo>
                  <a:lnTo>
                    <a:pt x="31493" y="485"/>
                  </a:lnTo>
                  <a:cubicBezTo>
                    <a:pt x="31493" y="599"/>
                    <a:pt x="31678" y="714"/>
                    <a:pt x="31850" y="714"/>
                  </a:cubicBezTo>
                  <a:cubicBezTo>
                    <a:pt x="32035" y="714"/>
                    <a:pt x="32206" y="542"/>
                    <a:pt x="32206" y="357"/>
                  </a:cubicBezTo>
                  <a:cubicBezTo>
                    <a:pt x="32206" y="129"/>
                    <a:pt x="32035" y="0"/>
                    <a:pt x="3185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1" name="Google Shape;521;p20"/>
            <p:cNvSpPr/>
            <p:nvPr/>
          </p:nvSpPr>
          <p:spPr>
            <a:xfrm rot="-5400000">
              <a:off x="3468913" y="3442188"/>
              <a:ext cx="1533069" cy="214704"/>
            </a:xfrm>
            <a:custGeom>
              <a:avLst/>
              <a:gdLst/>
              <a:ahLst/>
              <a:cxnLst/>
              <a:rect l="l" t="t" r="r" b="b"/>
              <a:pathLst>
                <a:path w="35245" h="4936" extrusionOk="0">
                  <a:moveTo>
                    <a:pt x="34831" y="0"/>
                  </a:moveTo>
                  <a:cubicBezTo>
                    <a:pt x="34702" y="0"/>
                    <a:pt x="34531" y="71"/>
                    <a:pt x="34474" y="243"/>
                  </a:cubicBezTo>
                  <a:lnTo>
                    <a:pt x="16403" y="243"/>
                  </a:lnTo>
                  <a:lnTo>
                    <a:pt x="16403" y="4707"/>
                  </a:lnTo>
                  <a:lnTo>
                    <a:pt x="1" y="4707"/>
                  </a:lnTo>
                  <a:lnTo>
                    <a:pt x="1" y="4935"/>
                  </a:lnTo>
                  <a:lnTo>
                    <a:pt x="16645" y="4935"/>
                  </a:lnTo>
                  <a:lnTo>
                    <a:pt x="16645" y="485"/>
                  </a:lnTo>
                  <a:lnTo>
                    <a:pt x="34474" y="485"/>
                  </a:lnTo>
                  <a:cubicBezTo>
                    <a:pt x="34531" y="599"/>
                    <a:pt x="34702" y="713"/>
                    <a:pt x="34831" y="713"/>
                  </a:cubicBezTo>
                  <a:cubicBezTo>
                    <a:pt x="35059" y="713"/>
                    <a:pt x="35244" y="542"/>
                    <a:pt x="35244" y="357"/>
                  </a:cubicBezTo>
                  <a:cubicBezTo>
                    <a:pt x="35244" y="129"/>
                    <a:pt x="35059" y="0"/>
                    <a:pt x="3483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6044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21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4" name="Google Shape;52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1"/>
          <p:cNvSpPr txBox="1">
            <a:spLocks noGrp="1"/>
          </p:cNvSpPr>
          <p:nvPr>
            <p:ph type="body" idx="1"/>
          </p:nvPr>
        </p:nvSpPr>
        <p:spPr>
          <a:xfrm>
            <a:off x="960000" y="1621001"/>
            <a:ext cx="10272000" cy="14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67"/>
            </a:lvl1pPr>
            <a:lvl2pPr marL="1219170" lvl="1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828754" lvl="2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40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0D71-5296-4BD9-8AE9-C5FD0C088D9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2315-E9A1-44A6-856C-318AFE22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107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28" name="Google Shape;528;p22"/>
          <p:cNvGrpSpPr/>
          <p:nvPr/>
        </p:nvGrpSpPr>
        <p:grpSpPr>
          <a:xfrm>
            <a:off x="8385239" y="4218381"/>
            <a:ext cx="1603255" cy="3441451"/>
            <a:chOff x="5452016" y="2824589"/>
            <a:chExt cx="689908" cy="1480916"/>
          </a:xfrm>
        </p:grpSpPr>
        <p:sp>
          <p:nvSpPr>
            <p:cNvPr id="529" name="Google Shape;529;p22"/>
            <p:cNvSpPr/>
            <p:nvPr/>
          </p:nvSpPr>
          <p:spPr>
            <a:xfrm rot="-5400000">
              <a:off x="5392462" y="3556043"/>
              <a:ext cx="1325804" cy="173120"/>
            </a:xfrm>
            <a:custGeom>
              <a:avLst/>
              <a:gdLst/>
              <a:ahLst/>
              <a:cxnLst/>
              <a:rect l="l" t="t" r="r" b="b"/>
              <a:pathLst>
                <a:path w="30480" h="3980" extrusionOk="0">
                  <a:moveTo>
                    <a:pt x="30066" y="0"/>
                  </a:moveTo>
                  <a:cubicBezTo>
                    <a:pt x="29952" y="0"/>
                    <a:pt x="29767" y="114"/>
                    <a:pt x="29710" y="300"/>
                  </a:cubicBezTo>
                  <a:lnTo>
                    <a:pt x="17829" y="300"/>
                  </a:lnTo>
                  <a:lnTo>
                    <a:pt x="14377" y="3751"/>
                  </a:lnTo>
                  <a:lnTo>
                    <a:pt x="11467" y="3751"/>
                  </a:lnTo>
                  <a:lnTo>
                    <a:pt x="11467" y="357"/>
                  </a:lnTo>
                  <a:lnTo>
                    <a:pt x="0" y="357"/>
                  </a:lnTo>
                  <a:lnTo>
                    <a:pt x="0" y="599"/>
                  </a:lnTo>
                  <a:lnTo>
                    <a:pt x="11225" y="599"/>
                  </a:lnTo>
                  <a:lnTo>
                    <a:pt x="11225" y="3979"/>
                  </a:lnTo>
                  <a:lnTo>
                    <a:pt x="14491" y="3979"/>
                  </a:lnTo>
                  <a:lnTo>
                    <a:pt x="17943" y="542"/>
                  </a:lnTo>
                  <a:lnTo>
                    <a:pt x="29710" y="542"/>
                  </a:lnTo>
                  <a:cubicBezTo>
                    <a:pt x="29767" y="656"/>
                    <a:pt x="29952" y="770"/>
                    <a:pt x="30066" y="770"/>
                  </a:cubicBezTo>
                  <a:cubicBezTo>
                    <a:pt x="30309" y="770"/>
                    <a:pt x="30480" y="599"/>
                    <a:pt x="30480" y="414"/>
                  </a:cubicBezTo>
                  <a:cubicBezTo>
                    <a:pt x="30480" y="185"/>
                    <a:pt x="30309" y="0"/>
                    <a:pt x="3006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0" name="Google Shape;530;p22"/>
            <p:cNvSpPr/>
            <p:nvPr/>
          </p:nvSpPr>
          <p:spPr>
            <a:xfrm rot="-5400000">
              <a:off x="5265885" y="3473528"/>
              <a:ext cx="1480916" cy="183037"/>
            </a:xfrm>
            <a:custGeom>
              <a:avLst/>
              <a:gdLst/>
              <a:ahLst/>
              <a:cxnLst/>
              <a:rect l="l" t="t" r="r" b="b"/>
              <a:pathLst>
                <a:path w="34046" h="4208" extrusionOk="0">
                  <a:moveTo>
                    <a:pt x="33632" y="0"/>
                  </a:moveTo>
                  <a:cubicBezTo>
                    <a:pt x="33518" y="0"/>
                    <a:pt x="33332" y="114"/>
                    <a:pt x="33275" y="228"/>
                  </a:cubicBezTo>
                  <a:lnTo>
                    <a:pt x="17757" y="228"/>
                  </a:lnTo>
                  <a:lnTo>
                    <a:pt x="14020" y="3980"/>
                  </a:lnTo>
                  <a:lnTo>
                    <a:pt x="12480" y="3980"/>
                  </a:lnTo>
                  <a:lnTo>
                    <a:pt x="12480" y="827"/>
                  </a:lnTo>
                  <a:lnTo>
                    <a:pt x="0" y="827"/>
                  </a:lnTo>
                  <a:lnTo>
                    <a:pt x="0" y="1070"/>
                  </a:lnTo>
                  <a:lnTo>
                    <a:pt x="12238" y="1070"/>
                  </a:lnTo>
                  <a:lnTo>
                    <a:pt x="12238" y="4208"/>
                  </a:lnTo>
                  <a:lnTo>
                    <a:pt x="14135" y="4208"/>
                  </a:lnTo>
                  <a:lnTo>
                    <a:pt x="17886" y="471"/>
                  </a:lnTo>
                  <a:lnTo>
                    <a:pt x="33275" y="471"/>
                  </a:lnTo>
                  <a:cubicBezTo>
                    <a:pt x="33332" y="642"/>
                    <a:pt x="33518" y="770"/>
                    <a:pt x="33632" y="770"/>
                  </a:cubicBezTo>
                  <a:cubicBezTo>
                    <a:pt x="33874" y="770"/>
                    <a:pt x="34046" y="585"/>
                    <a:pt x="34046" y="357"/>
                  </a:cubicBezTo>
                  <a:cubicBezTo>
                    <a:pt x="34046" y="171"/>
                    <a:pt x="33874" y="0"/>
                    <a:pt x="3363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1" name="Google Shape;531;p22"/>
            <p:cNvSpPr/>
            <p:nvPr/>
          </p:nvSpPr>
          <p:spPr>
            <a:xfrm rot="-5400000">
              <a:off x="5330414" y="3589558"/>
              <a:ext cx="1245768" cy="186126"/>
            </a:xfrm>
            <a:custGeom>
              <a:avLst/>
              <a:gdLst/>
              <a:ahLst/>
              <a:cxnLst/>
              <a:rect l="l" t="t" r="r" b="b"/>
              <a:pathLst>
                <a:path w="28640" h="4279" extrusionOk="0">
                  <a:moveTo>
                    <a:pt x="28283" y="0"/>
                  </a:moveTo>
                  <a:cubicBezTo>
                    <a:pt x="28098" y="0"/>
                    <a:pt x="27984" y="57"/>
                    <a:pt x="27927" y="243"/>
                  </a:cubicBezTo>
                  <a:lnTo>
                    <a:pt x="17829" y="243"/>
                  </a:lnTo>
                  <a:lnTo>
                    <a:pt x="14020" y="4036"/>
                  </a:lnTo>
                  <a:lnTo>
                    <a:pt x="13250" y="4036"/>
                  </a:lnTo>
                  <a:lnTo>
                    <a:pt x="13250" y="1255"/>
                  </a:lnTo>
                  <a:lnTo>
                    <a:pt x="0" y="1255"/>
                  </a:lnTo>
                  <a:lnTo>
                    <a:pt x="0" y="1483"/>
                  </a:lnTo>
                  <a:lnTo>
                    <a:pt x="13008" y="1483"/>
                  </a:lnTo>
                  <a:lnTo>
                    <a:pt x="13008" y="4279"/>
                  </a:lnTo>
                  <a:lnTo>
                    <a:pt x="14078" y="4279"/>
                  </a:lnTo>
                  <a:lnTo>
                    <a:pt x="17886" y="471"/>
                  </a:lnTo>
                  <a:lnTo>
                    <a:pt x="27927" y="471"/>
                  </a:lnTo>
                  <a:cubicBezTo>
                    <a:pt x="27984" y="656"/>
                    <a:pt x="28098" y="713"/>
                    <a:pt x="28283" y="713"/>
                  </a:cubicBezTo>
                  <a:cubicBezTo>
                    <a:pt x="28454" y="713"/>
                    <a:pt x="28640" y="599"/>
                    <a:pt x="28640" y="357"/>
                  </a:cubicBezTo>
                  <a:cubicBezTo>
                    <a:pt x="28640" y="114"/>
                    <a:pt x="28454" y="0"/>
                    <a:pt x="2828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2" name="Google Shape;532;p22"/>
            <p:cNvSpPr/>
            <p:nvPr/>
          </p:nvSpPr>
          <p:spPr>
            <a:xfrm rot="-5400000">
              <a:off x="5370411" y="3676053"/>
              <a:ext cx="1059686" cy="199219"/>
            </a:xfrm>
            <a:custGeom>
              <a:avLst/>
              <a:gdLst/>
              <a:ahLst/>
              <a:cxnLst/>
              <a:rect l="l" t="t" r="r" b="b"/>
              <a:pathLst>
                <a:path w="24362" h="4580" extrusionOk="0">
                  <a:moveTo>
                    <a:pt x="24004" y="1"/>
                  </a:moveTo>
                  <a:cubicBezTo>
                    <a:pt x="23819" y="1"/>
                    <a:pt x="23705" y="129"/>
                    <a:pt x="23648" y="300"/>
                  </a:cubicBezTo>
                  <a:lnTo>
                    <a:pt x="17700" y="300"/>
                  </a:lnTo>
                  <a:lnTo>
                    <a:pt x="14020" y="3980"/>
                  </a:lnTo>
                  <a:lnTo>
                    <a:pt x="14020" y="1613"/>
                  </a:lnTo>
                  <a:lnTo>
                    <a:pt x="0" y="1613"/>
                  </a:lnTo>
                  <a:lnTo>
                    <a:pt x="0" y="1841"/>
                  </a:lnTo>
                  <a:lnTo>
                    <a:pt x="13778" y="1841"/>
                  </a:lnTo>
                  <a:lnTo>
                    <a:pt x="13778" y="4579"/>
                  </a:lnTo>
                  <a:lnTo>
                    <a:pt x="17829" y="543"/>
                  </a:lnTo>
                  <a:lnTo>
                    <a:pt x="23648" y="543"/>
                  </a:lnTo>
                  <a:cubicBezTo>
                    <a:pt x="23705" y="657"/>
                    <a:pt x="23819" y="771"/>
                    <a:pt x="24004" y="771"/>
                  </a:cubicBezTo>
                  <a:cubicBezTo>
                    <a:pt x="24176" y="771"/>
                    <a:pt x="24361" y="600"/>
                    <a:pt x="24361" y="414"/>
                  </a:cubicBezTo>
                  <a:cubicBezTo>
                    <a:pt x="24361" y="186"/>
                    <a:pt x="24176" y="1"/>
                    <a:pt x="2400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3" name="Google Shape;533;p22"/>
            <p:cNvSpPr/>
            <p:nvPr/>
          </p:nvSpPr>
          <p:spPr>
            <a:xfrm rot="-5400000">
              <a:off x="5334134" y="3789929"/>
              <a:ext cx="935588" cy="95564"/>
            </a:xfrm>
            <a:custGeom>
              <a:avLst/>
              <a:gdLst/>
              <a:ahLst/>
              <a:cxnLst/>
              <a:rect l="l" t="t" r="r" b="b"/>
              <a:pathLst>
                <a:path w="21509" h="2197" extrusionOk="0">
                  <a:moveTo>
                    <a:pt x="21095" y="0"/>
                  </a:moveTo>
                  <a:cubicBezTo>
                    <a:pt x="20966" y="0"/>
                    <a:pt x="20795" y="128"/>
                    <a:pt x="20738" y="243"/>
                  </a:cubicBezTo>
                  <a:lnTo>
                    <a:pt x="16987" y="243"/>
                  </a:lnTo>
                  <a:lnTo>
                    <a:pt x="15261" y="1968"/>
                  </a:lnTo>
                  <a:lnTo>
                    <a:pt x="0" y="1968"/>
                  </a:lnTo>
                  <a:lnTo>
                    <a:pt x="0" y="2197"/>
                  </a:lnTo>
                  <a:lnTo>
                    <a:pt x="15390" y="2197"/>
                  </a:lnTo>
                  <a:lnTo>
                    <a:pt x="17116" y="485"/>
                  </a:lnTo>
                  <a:lnTo>
                    <a:pt x="20738" y="485"/>
                  </a:lnTo>
                  <a:cubicBezTo>
                    <a:pt x="20795" y="656"/>
                    <a:pt x="20966" y="713"/>
                    <a:pt x="21095" y="713"/>
                  </a:cubicBezTo>
                  <a:cubicBezTo>
                    <a:pt x="21323" y="713"/>
                    <a:pt x="21508" y="599"/>
                    <a:pt x="21508" y="357"/>
                  </a:cubicBezTo>
                  <a:cubicBezTo>
                    <a:pt x="21508" y="186"/>
                    <a:pt x="21323" y="0"/>
                    <a:pt x="2109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4" name="Google Shape;534;p22"/>
            <p:cNvSpPr/>
            <p:nvPr/>
          </p:nvSpPr>
          <p:spPr>
            <a:xfrm rot="-5400000">
              <a:off x="5331634" y="3818442"/>
              <a:ext cx="868602" cy="105525"/>
            </a:xfrm>
            <a:custGeom>
              <a:avLst/>
              <a:gdLst/>
              <a:ahLst/>
              <a:cxnLst/>
              <a:rect l="l" t="t" r="r" b="b"/>
              <a:pathLst>
                <a:path w="19969" h="2426" extrusionOk="0">
                  <a:moveTo>
                    <a:pt x="19540" y="1"/>
                  </a:moveTo>
                  <a:cubicBezTo>
                    <a:pt x="19426" y="1"/>
                    <a:pt x="19255" y="115"/>
                    <a:pt x="19184" y="286"/>
                  </a:cubicBezTo>
                  <a:lnTo>
                    <a:pt x="16516" y="286"/>
                  </a:lnTo>
                  <a:lnTo>
                    <a:pt x="14620" y="2197"/>
                  </a:lnTo>
                  <a:lnTo>
                    <a:pt x="0" y="2197"/>
                  </a:lnTo>
                  <a:lnTo>
                    <a:pt x="0" y="2425"/>
                  </a:lnTo>
                  <a:lnTo>
                    <a:pt x="14734" y="2425"/>
                  </a:lnTo>
                  <a:lnTo>
                    <a:pt x="16631" y="529"/>
                  </a:lnTo>
                  <a:lnTo>
                    <a:pt x="19184" y="529"/>
                  </a:lnTo>
                  <a:cubicBezTo>
                    <a:pt x="19255" y="643"/>
                    <a:pt x="19426" y="771"/>
                    <a:pt x="19540" y="771"/>
                  </a:cubicBezTo>
                  <a:cubicBezTo>
                    <a:pt x="19783" y="771"/>
                    <a:pt x="19968" y="586"/>
                    <a:pt x="19968" y="414"/>
                  </a:cubicBezTo>
                  <a:cubicBezTo>
                    <a:pt x="19968" y="172"/>
                    <a:pt x="19783" y="1"/>
                    <a:pt x="1954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5" name="Google Shape;535;p22"/>
            <p:cNvSpPr/>
            <p:nvPr/>
          </p:nvSpPr>
          <p:spPr>
            <a:xfrm rot="-5400000">
              <a:off x="5163516" y="3683817"/>
              <a:ext cx="1119234" cy="124142"/>
            </a:xfrm>
            <a:custGeom>
              <a:avLst/>
              <a:gdLst/>
              <a:ahLst/>
              <a:cxnLst/>
              <a:rect l="l" t="t" r="r" b="b"/>
              <a:pathLst>
                <a:path w="25731" h="2854" extrusionOk="0">
                  <a:moveTo>
                    <a:pt x="25374" y="1"/>
                  </a:moveTo>
                  <a:cubicBezTo>
                    <a:pt x="25188" y="1"/>
                    <a:pt x="25074" y="129"/>
                    <a:pt x="25017" y="243"/>
                  </a:cubicBezTo>
                  <a:lnTo>
                    <a:pt x="13778" y="243"/>
                  </a:lnTo>
                  <a:lnTo>
                    <a:pt x="13778" y="2625"/>
                  </a:lnTo>
                  <a:lnTo>
                    <a:pt x="0" y="2625"/>
                  </a:lnTo>
                  <a:lnTo>
                    <a:pt x="0" y="2853"/>
                  </a:lnTo>
                  <a:lnTo>
                    <a:pt x="14020" y="2853"/>
                  </a:lnTo>
                  <a:lnTo>
                    <a:pt x="14020" y="486"/>
                  </a:lnTo>
                  <a:lnTo>
                    <a:pt x="25017" y="486"/>
                  </a:lnTo>
                  <a:cubicBezTo>
                    <a:pt x="25074" y="657"/>
                    <a:pt x="25188" y="771"/>
                    <a:pt x="25374" y="771"/>
                  </a:cubicBezTo>
                  <a:cubicBezTo>
                    <a:pt x="25545" y="771"/>
                    <a:pt x="25730" y="600"/>
                    <a:pt x="25730" y="357"/>
                  </a:cubicBezTo>
                  <a:cubicBezTo>
                    <a:pt x="25730" y="186"/>
                    <a:pt x="25545" y="1"/>
                    <a:pt x="253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6" name="Google Shape;536;p22"/>
            <p:cNvSpPr/>
            <p:nvPr/>
          </p:nvSpPr>
          <p:spPr>
            <a:xfrm rot="-5400000">
              <a:off x="5189572" y="3740886"/>
              <a:ext cx="982130" cy="147109"/>
            </a:xfrm>
            <a:custGeom>
              <a:avLst/>
              <a:gdLst/>
              <a:ahLst/>
              <a:cxnLst/>
              <a:rect l="l" t="t" r="r" b="b"/>
              <a:pathLst>
                <a:path w="22579" h="3382" extrusionOk="0">
                  <a:moveTo>
                    <a:pt x="22165" y="1"/>
                  </a:moveTo>
                  <a:cubicBezTo>
                    <a:pt x="22036" y="1"/>
                    <a:pt x="21865" y="58"/>
                    <a:pt x="21808" y="229"/>
                  </a:cubicBezTo>
                  <a:lnTo>
                    <a:pt x="12837" y="229"/>
                  </a:lnTo>
                  <a:lnTo>
                    <a:pt x="12837" y="3153"/>
                  </a:lnTo>
                  <a:lnTo>
                    <a:pt x="0" y="3153"/>
                  </a:lnTo>
                  <a:lnTo>
                    <a:pt x="0" y="3381"/>
                  </a:lnTo>
                  <a:lnTo>
                    <a:pt x="13065" y="3381"/>
                  </a:lnTo>
                  <a:lnTo>
                    <a:pt x="13065" y="471"/>
                  </a:lnTo>
                  <a:lnTo>
                    <a:pt x="21808" y="471"/>
                  </a:lnTo>
                  <a:cubicBezTo>
                    <a:pt x="21865" y="657"/>
                    <a:pt x="22036" y="714"/>
                    <a:pt x="22165" y="714"/>
                  </a:cubicBezTo>
                  <a:cubicBezTo>
                    <a:pt x="22393" y="714"/>
                    <a:pt x="22578" y="586"/>
                    <a:pt x="22578" y="357"/>
                  </a:cubicBezTo>
                  <a:cubicBezTo>
                    <a:pt x="22578" y="115"/>
                    <a:pt x="22393" y="1"/>
                    <a:pt x="22165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7" name="Google Shape;537;p22"/>
            <p:cNvSpPr/>
            <p:nvPr/>
          </p:nvSpPr>
          <p:spPr>
            <a:xfrm rot="-5400000">
              <a:off x="5194836" y="3787124"/>
              <a:ext cx="868602" cy="168161"/>
            </a:xfrm>
            <a:custGeom>
              <a:avLst/>
              <a:gdLst/>
              <a:ahLst/>
              <a:cxnLst/>
              <a:rect l="l" t="t" r="r" b="b"/>
              <a:pathLst>
                <a:path w="19969" h="3866" extrusionOk="0">
                  <a:moveTo>
                    <a:pt x="19540" y="1"/>
                  </a:moveTo>
                  <a:cubicBezTo>
                    <a:pt x="19426" y="1"/>
                    <a:pt x="19255" y="115"/>
                    <a:pt x="19184" y="300"/>
                  </a:cubicBezTo>
                  <a:lnTo>
                    <a:pt x="11995" y="300"/>
                  </a:lnTo>
                  <a:lnTo>
                    <a:pt x="11995" y="3623"/>
                  </a:lnTo>
                  <a:lnTo>
                    <a:pt x="0" y="3623"/>
                  </a:lnTo>
                  <a:lnTo>
                    <a:pt x="0" y="3866"/>
                  </a:lnTo>
                  <a:lnTo>
                    <a:pt x="12238" y="3866"/>
                  </a:lnTo>
                  <a:lnTo>
                    <a:pt x="12238" y="528"/>
                  </a:lnTo>
                  <a:lnTo>
                    <a:pt x="19184" y="528"/>
                  </a:lnTo>
                  <a:cubicBezTo>
                    <a:pt x="19255" y="657"/>
                    <a:pt x="19426" y="771"/>
                    <a:pt x="19540" y="771"/>
                  </a:cubicBezTo>
                  <a:cubicBezTo>
                    <a:pt x="19783" y="771"/>
                    <a:pt x="19968" y="585"/>
                    <a:pt x="19968" y="414"/>
                  </a:cubicBezTo>
                  <a:cubicBezTo>
                    <a:pt x="19968" y="172"/>
                    <a:pt x="19783" y="1"/>
                    <a:pt x="1954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8" name="Google Shape;538;p22"/>
            <p:cNvSpPr/>
            <p:nvPr/>
          </p:nvSpPr>
          <p:spPr>
            <a:xfrm rot="-5400000">
              <a:off x="5215324" y="3849151"/>
              <a:ext cx="733977" cy="178731"/>
            </a:xfrm>
            <a:custGeom>
              <a:avLst/>
              <a:gdLst/>
              <a:ahLst/>
              <a:cxnLst/>
              <a:rect l="l" t="t" r="r" b="b"/>
              <a:pathLst>
                <a:path w="16874" h="4109" extrusionOk="0">
                  <a:moveTo>
                    <a:pt x="16516" y="0"/>
                  </a:moveTo>
                  <a:cubicBezTo>
                    <a:pt x="16331" y="0"/>
                    <a:pt x="16217" y="129"/>
                    <a:pt x="16160" y="300"/>
                  </a:cubicBezTo>
                  <a:lnTo>
                    <a:pt x="11111" y="300"/>
                  </a:lnTo>
                  <a:lnTo>
                    <a:pt x="11111" y="3866"/>
                  </a:lnTo>
                  <a:lnTo>
                    <a:pt x="0" y="3866"/>
                  </a:lnTo>
                  <a:lnTo>
                    <a:pt x="0" y="4108"/>
                  </a:lnTo>
                  <a:lnTo>
                    <a:pt x="11339" y="4108"/>
                  </a:lnTo>
                  <a:lnTo>
                    <a:pt x="11339" y="542"/>
                  </a:lnTo>
                  <a:lnTo>
                    <a:pt x="16160" y="542"/>
                  </a:lnTo>
                  <a:cubicBezTo>
                    <a:pt x="16217" y="657"/>
                    <a:pt x="16331" y="785"/>
                    <a:pt x="16516" y="785"/>
                  </a:cubicBezTo>
                  <a:cubicBezTo>
                    <a:pt x="16759" y="785"/>
                    <a:pt x="16873" y="599"/>
                    <a:pt x="16873" y="428"/>
                  </a:cubicBezTo>
                  <a:cubicBezTo>
                    <a:pt x="16873" y="186"/>
                    <a:pt x="16759" y="0"/>
                    <a:pt x="165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2"/>
            <p:cNvSpPr/>
            <p:nvPr/>
          </p:nvSpPr>
          <p:spPr>
            <a:xfrm rot="-5400000">
              <a:off x="5841900" y="4018530"/>
              <a:ext cx="465336" cy="108613"/>
            </a:xfrm>
            <a:custGeom>
              <a:avLst/>
              <a:gdLst/>
              <a:ahLst/>
              <a:cxnLst/>
              <a:rect l="l" t="t" r="r" b="b"/>
              <a:pathLst>
                <a:path w="10698" h="2497" extrusionOk="0">
                  <a:moveTo>
                    <a:pt x="0" y="1"/>
                  </a:moveTo>
                  <a:lnTo>
                    <a:pt x="0" y="243"/>
                  </a:lnTo>
                  <a:lnTo>
                    <a:pt x="10455" y="243"/>
                  </a:lnTo>
                  <a:lnTo>
                    <a:pt x="10455" y="2497"/>
                  </a:lnTo>
                  <a:lnTo>
                    <a:pt x="10697" y="2497"/>
                  </a:lnTo>
                  <a:lnTo>
                    <a:pt x="1069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0" name="Google Shape;540;p22"/>
            <p:cNvSpPr/>
            <p:nvPr/>
          </p:nvSpPr>
          <p:spPr>
            <a:xfrm rot="-5400000">
              <a:off x="5874501" y="4051132"/>
              <a:ext cx="431191" cy="77556"/>
            </a:xfrm>
            <a:custGeom>
              <a:avLst/>
              <a:gdLst/>
              <a:ahLst/>
              <a:cxnLst/>
              <a:rect l="l" t="t" r="r" b="b"/>
              <a:pathLst>
                <a:path w="9913" h="1783" extrusionOk="0">
                  <a:moveTo>
                    <a:pt x="0" y="0"/>
                  </a:moveTo>
                  <a:lnTo>
                    <a:pt x="0" y="243"/>
                  </a:lnTo>
                  <a:lnTo>
                    <a:pt x="9685" y="243"/>
                  </a:lnTo>
                  <a:lnTo>
                    <a:pt x="9685" y="1783"/>
                  </a:lnTo>
                  <a:lnTo>
                    <a:pt x="9913" y="1783"/>
                  </a:lnTo>
                  <a:lnTo>
                    <a:pt x="9913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1" name="Google Shape;541;p22"/>
            <p:cNvSpPr/>
            <p:nvPr/>
          </p:nvSpPr>
          <p:spPr>
            <a:xfrm rot="-5400000">
              <a:off x="5229613" y="3907503"/>
              <a:ext cx="620405" cy="175599"/>
            </a:xfrm>
            <a:custGeom>
              <a:avLst/>
              <a:gdLst/>
              <a:ahLst/>
              <a:cxnLst/>
              <a:rect l="l" t="t" r="r" b="b"/>
              <a:pathLst>
                <a:path w="14263" h="4037" extrusionOk="0">
                  <a:moveTo>
                    <a:pt x="13906" y="0"/>
                  </a:moveTo>
                  <a:cubicBezTo>
                    <a:pt x="13721" y="0"/>
                    <a:pt x="13607" y="57"/>
                    <a:pt x="13550" y="228"/>
                  </a:cubicBezTo>
                  <a:lnTo>
                    <a:pt x="10155" y="228"/>
                  </a:lnTo>
                  <a:lnTo>
                    <a:pt x="10155" y="3794"/>
                  </a:lnTo>
                  <a:lnTo>
                    <a:pt x="0" y="3794"/>
                  </a:lnTo>
                  <a:lnTo>
                    <a:pt x="0" y="4036"/>
                  </a:lnTo>
                  <a:lnTo>
                    <a:pt x="10398" y="4036"/>
                  </a:lnTo>
                  <a:lnTo>
                    <a:pt x="10398" y="471"/>
                  </a:lnTo>
                  <a:lnTo>
                    <a:pt x="13550" y="471"/>
                  </a:lnTo>
                  <a:cubicBezTo>
                    <a:pt x="13607" y="656"/>
                    <a:pt x="13721" y="713"/>
                    <a:pt x="13906" y="713"/>
                  </a:cubicBezTo>
                  <a:cubicBezTo>
                    <a:pt x="14078" y="713"/>
                    <a:pt x="14263" y="585"/>
                    <a:pt x="14263" y="357"/>
                  </a:cubicBezTo>
                  <a:cubicBezTo>
                    <a:pt x="14263" y="114"/>
                    <a:pt x="14078" y="0"/>
                    <a:pt x="1390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2" name="Google Shape;542;p22"/>
          <p:cNvGrpSpPr/>
          <p:nvPr/>
        </p:nvGrpSpPr>
        <p:grpSpPr>
          <a:xfrm>
            <a:off x="9411901" y="1512569"/>
            <a:ext cx="4223388" cy="2289448"/>
            <a:chOff x="6561538" y="1197527"/>
            <a:chExt cx="3167541" cy="1717086"/>
          </a:xfrm>
        </p:grpSpPr>
        <p:grpSp>
          <p:nvGrpSpPr>
            <p:cNvPr id="543" name="Google Shape;543;p22"/>
            <p:cNvGrpSpPr/>
            <p:nvPr/>
          </p:nvGrpSpPr>
          <p:grpSpPr>
            <a:xfrm rot="-5400000">
              <a:off x="7662615" y="964074"/>
              <a:ext cx="849462" cy="3051616"/>
              <a:chOff x="8623429" y="2586962"/>
              <a:chExt cx="478381" cy="1718543"/>
            </a:xfrm>
          </p:grpSpPr>
          <p:sp>
            <p:nvSpPr>
              <p:cNvPr id="544" name="Google Shape;544;p22"/>
              <p:cNvSpPr/>
              <p:nvPr/>
            </p:nvSpPr>
            <p:spPr>
              <a:xfrm rot="-5400000">
                <a:off x="8267028" y="3481249"/>
                <a:ext cx="1527458" cy="121054"/>
              </a:xfrm>
              <a:custGeom>
                <a:avLst/>
                <a:gdLst/>
                <a:ahLst/>
                <a:cxnLst/>
                <a:rect l="l" t="t" r="r" b="b"/>
                <a:pathLst>
                  <a:path w="35116" h="2783" extrusionOk="0">
                    <a:moveTo>
                      <a:pt x="18185" y="1"/>
                    </a:moveTo>
                    <a:lnTo>
                      <a:pt x="15917" y="2254"/>
                    </a:lnTo>
                    <a:lnTo>
                      <a:pt x="0" y="2254"/>
                    </a:lnTo>
                    <a:lnTo>
                      <a:pt x="0" y="2497"/>
                    </a:lnTo>
                    <a:lnTo>
                      <a:pt x="16046" y="2497"/>
                    </a:lnTo>
                    <a:lnTo>
                      <a:pt x="18299" y="229"/>
                    </a:lnTo>
                    <a:lnTo>
                      <a:pt x="22878" y="229"/>
                    </a:lnTo>
                    <a:lnTo>
                      <a:pt x="25131" y="2497"/>
                    </a:lnTo>
                    <a:lnTo>
                      <a:pt x="34402" y="2497"/>
                    </a:lnTo>
                    <a:cubicBezTo>
                      <a:pt x="34459" y="2668"/>
                      <a:pt x="34588" y="2782"/>
                      <a:pt x="34759" y="2782"/>
                    </a:cubicBezTo>
                    <a:cubicBezTo>
                      <a:pt x="35001" y="2782"/>
                      <a:pt x="35115" y="2611"/>
                      <a:pt x="35115" y="2368"/>
                    </a:cubicBezTo>
                    <a:cubicBezTo>
                      <a:pt x="35115" y="2197"/>
                      <a:pt x="35001" y="2012"/>
                      <a:pt x="34759" y="2012"/>
                    </a:cubicBezTo>
                    <a:cubicBezTo>
                      <a:pt x="34588" y="2012"/>
                      <a:pt x="34459" y="2140"/>
                      <a:pt x="34402" y="2254"/>
                    </a:cubicBezTo>
                    <a:lnTo>
                      <a:pt x="25245" y="2254"/>
                    </a:lnTo>
                    <a:lnTo>
                      <a:pt x="2293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22"/>
              <p:cNvSpPr/>
              <p:nvPr/>
            </p:nvSpPr>
            <p:spPr>
              <a:xfrm rot="-5400000">
                <a:off x="8122184" y="3470418"/>
                <a:ext cx="1506971" cy="163203"/>
              </a:xfrm>
              <a:custGeom>
                <a:avLst/>
                <a:gdLst/>
                <a:ahLst/>
                <a:cxnLst/>
                <a:rect l="l" t="t" r="r" b="b"/>
                <a:pathLst>
                  <a:path w="34645" h="3752" extrusionOk="0">
                    <a:moveTo>
                      <a:pt x="14135" y="0"/>
                    </a:moveTo>
                    <a:lnTo>
                      <a:pt x="14135" y="3509"/>
                    </a:lnTo>
                    <a:lnTo>
                      <a:pt x="0" y="3509"/>
                    </a:lnTo>
                    <a:lnTo>
                      <a:pt x="0" y="3751"/>
                    </a:lnTo>
                    <a:lnTo>
                      <a:pt x="14377" y="3751"/>
                    </a:lnTo>
                    <a:lnTo>
                      <a:pt x="14377" y="243"/>
                    </a:lnTo>
                    <a:lnTo>
                      <a:pt x="24832" y="243"/>
                    </a:lnTo>
                    <a:lnTo>
                      <a:pt x="27684" y="3095"/>
                    </a:lnTo>
                    <a:lnTo>
                      <a:pt x="33874" y="3095"/>
                    </a:lnTo>
                    <a:cubicBezTo>
                      <a:pt x="33931" y="3209"/>
                      <a:pt x="34103" y="3338"/>
                      <a:pt x="34231" y="3338"/>
                    </a:cubicBezTo>
                    <a:cubicBezTo>
                      <a:pt x="34459" y="3338"/>
                      <a:pt x="34645" y="3152"/>
                      <a:pt x="34645" y="2910"/>
                    </a:cubicBezTo>
                    <a:cubicBezTo>
                      <a:pt x="34645" y="2739"/>
                      <a:pt x="34459" y="2553"/>
                      <a:pt x="34231" y="2553"/>
                    </a:cubicBezTo>
                    <a:cubicBezTo>
                      <a:pt x="34046" y="2553"/>
                      <a:pt x="33931" y="2682"/>
                      <a:pt x="33874" y="2853"/>
                    </a:cubicBezTo>
                    <a:lnTo>
                      <a:pt x="27741" y="2853"/>
                    </a:lnTo>
                    <a:lnTo>
                      <a:pt x="2496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22"/>
              <p:cNvSpPr/>
              <p:nvPr/>
            </p:nvSpPr>
            <p:spPr>
              <a:xfrm rot="-5400000">
                <a:off x="8039648" y="3426986"/>
                <a:ext cx="1578959" cy="178079"/>
              </a:xfrm>
              <a:custGeom>
                <a:avLst/>
                <a:gdLst/>
                <a:ahLst/>
                <a:cxnLst/>
                <a:rect l="l" t="t" r="r" b="b"/>
                <a:pathLst>
                  <a:path w="36300" h="4094" extrusionOk="0">
                    <a:moveTo>
                      <a:pt x="13193" y="0"/>
                    </a:moveTo>
                    <a:lnTo>
                      <a:pt x="13193" y="3866"/>
                    </a:lnTo>
                    <a:lnTo>
                      <a:pt x="0" y="3866"/>
                    </a:lnTo>
                    <a:lnTo>
                      <a:pt x="0" y="4094"/>
                    </a:lnTo>
                    <a:lnTo>
                      <a:pt x="13421" y="4094"/>
                    </a:lnTo>
                    <a:lnTo>
                      <a:pt x="13421" y="228"/>
                    </a:lnTo>
                    <a:lnTo>
                      <a:pt x="25488" y="228"/>
                    </a:lnTo>
                    <a:lnTo>
                      <a:pt x="28397" y="3152"/>
                    </a:lnTo>
                    <a:lnTo>
                      <a:pt x="35586" y="3152"/>
                    </a:lnTo>
                    <a:cubicBezTo>
                      <a:pt x="35657" y="3266"/>
                      <a:pt x="35771" y="3381"/>
                      <a:pt x="35942" y="3381"/>
                    </a:cubicBezTo>
                    <a:cubicBezTo>
                      <a:pt x="36185" y="3381"/>
                      <a:pt x="36299" y="3266"/>
                      <a:pt x="36299" y="3024"/>
                    </a:cubicBezTo>
                    <a:cubicBezTo>
                      <a:pt x="36299" y="2853"/>
                      <a:pt x="36185" y="2667"/>
                      <a:pt x="35942" y="2667"/>
                    </a:cubicBezTo>
                    <a:cubicBezTo>
                      <a:pt x="35771" y="2667"/>
                      <a:pt x="35657" y="2724"/>
                      <a:pt x="35586" y="2910"/>
                    </a:cubicBezTo>
                    <a:lnTo>
                      <a:pt x="28454" y="2910"/>
                    </a:lnTo>
                    <a:lnTo>
                      <a:pt x="25602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22"/>
              <p:cNvSpPr/>
              <p:nvPr/>
            </p:nvSpPr>
            <p:spPr>
              <a:xfrm rot="-5400000">
                <a:off x="8073163" y="3501432"/>
                <a:ext cx="1413930" cy="194216"/>
              </a:xfrm>
              <a:custGeom>
                <a:avLst/>
                <a:gdLst/>
                <a:ahLst/>
                <a:cxnLst/>
                <a:rect l="l" t="t" r="r" b="b"/>
                <a:pathLst>
                  <a:path w="32506" h="4465" extrusionOk="0">
                    <a:moveTo>
                      <a:pt x="12238" y="0"/>
                    </a:moveTo>
                    <a:lnTo>
                      <a:pt x="12238" y="4222"/>
                    </a:lnTo>
                    <a:lnTo>
                      <a:pt x="0" y="4222"/>
                    </a:lnTo>
                    <a:lnTo>
                      <a:pt x="0" y="4464"/>
                    </a:lnTo>
                    <a:lnTo>
                      <a:pt x="12480" y="4464"/>
                    </a:lnTo>
                    <a:lnTo>
                      <a:pt x="12480" y="243"/>
                    </a:lnTo>
                    <a:lnTo>
                      <a:pt x="26258" y="243"/>
                    </a:lnTo>
                    <a:lnTo>
                      <a:pt x="29353" y="3323"/>
                    </a:lnTo>
                    <a:lnTo>
                      <a:pt x="31792" y="3323"/>
                    </a:lnTo>
                    <a:cubicBezTo>
                      <a:pt x="31849" y="3452"/>
                      <a:pt x="31963" y="3566"/>
                      <a:pt x="32149" y="3566"/>
                    </a:cubicBezTo>
                    <a:cubicBezTo>
                      <a:pt x="32377" y="3566"/>
                      <a:pt x="32505" y="3395"/>
                      <a:pt x="32505" y="3209"/>
                    </a:cubicBezTo>
                    <a:cubicBezTo>
                      <a:pt x="32505" y="2967"/>
                      <a:pt x="32377" y="2796"/>
                      <a:pt x="32149" y="2796"/>
                    </a:cubicBezTo>
                    <a:cubicBezTo>
                      <a:pt x="31963" y="2796"/>
                      <a:pt x="31849" y="2910"/>
                      <a:pt x="31792" y="3095"/>
                    </a:cubicBezTo>
                    <a:lnTo>
                      <a:pt x="29467" y="3095"/>
                    </a:lnTo>
                    <a:lnTo>
                      <a:pt x="2638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22"/>
              <p:cNvSpPr/>
              <p:nvPr/>
            </p:nvSpPr>
            <p:spPr>
              <a:xfrm rot="-5400000">
                <a:off x="8472362" y="4017291"/>
                <a:ext cx="439281" cy="137148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3153" extrusionOk="0">
                    <a:moveTo>
                      <a:pt x="9742" y="1"/>
                    </a:moveTo>
                    <a:cubicBezTo>
                      <a:pt x="9499" y="1"/>
                      <a:pt x="9328" y="186"/>
                      <a:pt x="9328" y="357"/>
                    </a:cubicBezTo>
                    <a:cubicBezTo>
                      <a:pt x="9328" y="543"/>
                      <a:pt x="9442" y="714"/>
                      <a:pt x="9628" y="714"/>
                    </a:cubicBezTo>
                    <a:lnTo>
                      <a:pt x="9628" y="2910"/>
                    </a:lnTo>
                    <a:lnTo>
                      <a:pt x="0" y="2910"/>
                    </a:lnTo>
                    <a:lnTo>
                      <a:pt x="0" y="3153"/>
                    </a:lnTo>
                    <a:lnTo>
                      <a:pt x="9856" y="3153"/>
                    </a:lnTo>
                    <a:lnTo>
                      <a:pt x="9856" y="714"/>
                    </a:lnTo>
                    <a:cubicBezTo>
                      <a:pt x="9984" y="714"/>
                      <a:pt x="10098" y="543"/>
                      <a:pt x="10098" y="357"/>
                    </a:cubicBezTo>
                    <a:cubicBezTo>
                      <a:pt x="10098" y="186"/>
                      <a:pt x="9913" y="1"/>
                      <a:pt x="974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22"/>
              <p:cNvSpPr/>
              <p:nvPr/>
            </p:nvSpPr>
            <p:spPr>
              <a:xfrm rot="-5400000">
                <a:off x="8472688" y="3978513"/>
                <a:ext cx="477733" cy="176252"/>
              </a:xfrm>
              <a:custGeom>
                <a:avLst/>
                <a:gdLst/>
                <a:ahLst/>
                <a:cxnLst/>
                <a:rect l="l" t="t" r="r" b="b"/>
                <a:pathLst>
                  <a:path w="10983" h="4052" extrusionOk="0">
                    <a:moveTo>
                      <a:pt x="10569" y="1"/>
                    </a:moveTo>
                    <a:cubicBezTo>
                      <a:pt x="10398" y="1"/>
                      <a:pt x="10212" y="186"/>
                      <a:pt x="10212" y="357"/>
                    </a:cubicBezTo>
                    <a:cubicBezTo>
                      <a:pt x="10212" y="543"/>
                      <a:pt x="10341" y="714"/>
                      <a:pt x="10455" y="714"/>
                    </a:cubicBezTo>
                    <a:lnTo>
                      <a:pt x="10455" y="3809"/>
                    </a:lnTo>
                    <a:lnTo>
                      <a:pt x="0" y="3809"/>
                    </a:lnTo>
                    <a:lnTo>
                      <a:pt x="0" y="4052"/>
                    </a:lnTo>
                    <a:lnTo>
                      <a:pt x="10697" y="4052"/>
                    </a:lnTo>
                    <a:lnTo>
                      <a:pt x="10697" y="714"/>
                    </a:lnTo>
                    <a:cubicBezTo>
                      <a:pt x="10868" y="714"/>
                      <a:pt x="10983" y="543"/>
                      <a:pt x="10983" y="357"/>
                    </a:cubicBezTo>
                    <a:cubicBezTo>
                      <a:pt x="10983" y="186"/>
                      <a:pt x="10811" y="1"/>
                      <a:pt x="1056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22"/>
              <p:cNvSpPr/>
              <p:nvPr/>
            </p:nvSpPr>
            <p:spPr>
              <a:xfrm rot="-5400000">
                <a:off x="8182970" y="3430727"/>
                <a:ext cx="1620499" cy="129057"/>
              </a:xfrm>
              <a:custGeom>
                <a:avLst/>
                <a:gdLst/>
                <a:ahLst/>
                <a:cxnLst/>
                <a:rect l="l" t="t" r="r" b="b"/>
                <a:pathLst>
                  <a:path w="37255" h="2967" extrusionOk="0">
                    <a:moveTo>
                      <a:pt x="17700" y="0"/>
                    </a:moveTo>
                    <a:lnTo>
                      <a:pt x="15261" y="2382"/>
                    </a:lnTo>
                    <a:lnTo>
                      <a:pt x="0" y="2382"/>
                    </a:lnTo>
                    <a:lnTo>
                      <a:pt x="0" y="2610"/>
                    </a:lnTo>
                    <a:lnTo>
                      <a:pt x="15390" y="2610"/>
                    </a:lnTo>
                    <a:lnTo>
                      <a:pt x="17829" y="243"/>
                    </a:lnTo>
                    <a:lnTo>
                      <a:pt x="23462" y="243"/>
                    </a:lnTo>
                    <a:lnTo>
                      <a:pt x="26030" y="2739"/>
                    </a:lnTo>
                    <a:lnTo>
                      <a:pt x="36484" y="2739"/>
                    </a:lnTo>
                    <a:cubicBezTo>
                      <a:pt x="36542" y="2910"/>
                      <a:pt x="36727" y="2967"/>
                      <a:pt x="36841" y="2967"/>
                    </a:cubicBezTo>
                    <a:cubicBezTo>
                      <a:pt x="37084" y="2967"/>
                      <a:pt x="37255" y="2853"/>
                      <a:pt x="37255" y="2610"/>
                    </a:cubicBezTo>
                    <a:cubicBezTo>
                      <a:pt x="37255" y="2382"/>
                      <a:pt x="37084" y="2254"/>
                      <a:pt x="36841" y="2254"/>
                    </a:cubicBezTo>
                    <a:cubicBezTo>
                      <a:pt x="36727" y="2254"/>
                      <a:pt x="36542" y="2311"/>
                      <a:pt x="36484" y="2496"/>
                    </a:cubicBezTo>
                    <a:lnTo>
                      <a:pt x="26087" y="2496"/>
                    </a:lnTo>
                    <a:lnTo>
                      <a:pt x="235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22"/>
              <p:cNvSpPr/>
              <p:nvPr/>
            </p:nvSpPr>
            <p:spPr>
              <a:xfrm rot="-5400000">
                <a:off x="8089908" y="3371157"/>
                <a:ext cx="1718543" cy="150153"/>
              </a:xfrm>
              <a:custGeom>
                <a:avLst/>
                <a:gdLst/>
                <a:ahLst/>
                <a:cxnLst/>
                <a:rect l="l" t="t" r="r" b="b"/>
                <a:pathLst>
                  <a:path w="39509" h="3452" extrusionOk="0">
                    <a:moveTo>
                      <a:pt x="17344" y="0"/>
                    </a:moveTo>
                    <a:lnTo>
                      <a:pt x="14620" y="2681"/>
                    </a:lnTo>
                    <a:lnTo>
                      <a:pt x="0" y="2681"/>
                    </a:lnTo>
                    <a:lnTo>
                      <a:pt x="0" y="2924"/>
                    </a:lnTo>
                    <a:lnTo>
                      <a:pt x="14734" y="2924"/>
                    </a:lnTo>
                    <a:lnTo>
                      <a:pt x="17401" y="243"/>
                    </a:lnTo>
                    <a:lnTo>
                      <a:pt x="24062" y="243"/>
                    </a:lnTo>
                    <a:lnTo>
                      <a:pt x="27028" y="3152"/>
                    </a:lnTo>
                    <a:lnTo>
                      <a:pt x="38738" y="3152"/>
                    </a:lnTo>
                    <a:cubicBezTo>
                      <a:pt x="38795" y="3338"/>
                      <a:pt x="38980" y="3452"/>
                      <a:pt x="39095" y="3452"/>
                    </a:cubicBezTo>
                    <a:cubicBezTo>
                      <a:pt x="39337" y="3452"/>
                      <a:pt x="39508" y="3281"/>
                      <a:pt x="39508" y="3038"/>
                    </a:cubicBezTo>
                    <a:cubicBezTo>
                      <a:pt x="39508" y="2853"/>
                      <a:pt x="39337" y="2681"/>
                      <a:pt x="39095" y="2681"/>
                    </a:cubicBezTo>
                    <a:cubicBezTo>
                      <a:pt x="38980" y="2681"/>
                      <a:pt x="38795" y="2796"/>
                      <a:pt x="38738" y="2924"/>
                    </a:cubicBezTo>
                    <a:lnTo>
                      <a:pt x="27157" y="2924"/>
                    </a:lnTo>
                    <a:lnTo>
                      <a:pt x="2417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22"/>
              <p:cNvSpPr/>
              <p:nvPr/>
            </p:nvSpPr>
            <p:spPr>
              <a:xfrm rot="-5400000">
                <a:off x="8069444" y="3539297"/>
                <a:ext cx="1330763" cy="201654"/>
              </a:xfrm>
              <a:custGeom>
                <a:avLst/>
                <a:gdLst/>
                <a:ahLst/>
                <a:cxnLst/>
                <a:rect l="l" t="t" r="r" b="b"/>
                <a:pathLst>
                  <a:path w="30594" h="4636" extrusionOk="0">
                    <a:moveTo>
                      <a:pt x="11282" y="0"/>
                    </a:moveTo>
                    <a:lnTo>
                      <a:pt x="11282" y="4393"/>
                    </a:lnTo>
                    <a:lnTo>
                      <a:pt x="0" y="4393"/>
                    </a:lnTo>
                    <a:lnTo>
                      <a:pt x="0" y="4636"/>
                    </a:lnTo>
                    <a:lnTo>
                      <a:pt x="11524" y="4636"/>
                    </a:lnTo>
                    <a:lnTo>
                      <a:pt x="11524" y="243"/>
                    </a:lnTo>
                    <a:lnTo>
                      <a:pt x="26914" y="243"/>
                    </a:lnTo>
                    <a:lnTo>
                      <a:pt x="29881" y="3152"/>
                    </a:lnTo>
                    <a:cubicBezTo>
                      <a:pt x="29824" y="3209"/>
                      <a:pt x="29824" y="3267"/>
                      <a:pt x="29824" y="3324"/>
                    </a:cubicBezTo>
                    <a:cubicBezTo>
                      <a:pt x="29824" y="3566"/>
                      <a:pt x="30009" y="3737"/>
                      <a:pt x="30180" y="3737"/>
                    </a:cubicBezTo>
                    <a:cubicBezTo>
                      <a:pt x="30423" y="3737"/>
                      <a:pt x="30594" y="3566"/>
                      <a:pt x="30594" y="3324"/>
                    </a:cubicBezTo>
                    <a:cubicBezTo>
                      <a:pt x="30594" y="3152"/>
                      <a:pt x="30423" y="2967"/>
                      <a:pt x="30180" y="2967"/>
                    </a:cubicBezTo>
                    <a:cubicBezTo>
                      <a:pt x="30123" y="2967"/>
                      <a:pt x="30123" y="2967"/>
                      <a:pt x="30066" y="3024"/>
                    </a:cubicBezTo>
                    <a:lnTo>
                      <a:pt x="2702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22"/>
              <p:cNvSpPr/>
              <p:nvPr/>
            </p:nvSpPr>
            <p:spPr>
              <a:xfrm rot="-5400000">
                <a:off x="8940152" y="3389472"/>
                <a:ext cx="230232" cy="93085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140" extrusionOk="0">
                    <a:moveTo>
                      <a:pt x="4879" y="0"/>
                    </a:moveTo>
                    <a:cubicBezTo>
                      <a:pt x="4765" y="0"/>
                      <a:pt x="4579" y="114"/>
                      <a:pt x="4522" y="243"/>
                    </a:cubicBezTo>
                    <a:lnTo>
                      <a:pt x="1912" y="243"/>
                    </a:lnTo>
                    <a:lnTo>
                      <a:pt x="1" y="2140"/>
                    </a:lnTo>
                    <a:lnTo>
                      <a:pt x="357" y="2140"/>
                    </a:lnTo>
                    <a:lnTo>
                      <a:pt x="2026" y="471"/>
                    </a:lnTo>
                    <a:lnTo>
                      <a:pt x="4522" y="471"/>
                    </a:lnTo>
                    <a:cubicBezTo>
                      <a:pt x="4579" y="656"/>
                      <a:pt x="4765" y="770"/>
                      <a:pt x="4879" y="770"/>
                    </a:cubicBezTo>
                    <a:cubicBezTo>
                      <a:pt x="5121" y="770"/>
                      <a:pt x="5292" y="599"/>
                      <a:pt x="5292" y="357"/>
                    </a:cubicBezTo>
                    <a:cubicBezTo>
                      <a:pt x="5292" y="186"/>
                      <a:pt x="5121" y="0"/>
                      <a:pt x="487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22"/>
              <p:cNvSpPr/>
              <p:nvPr/>
            </p:nvSpPr>
            <p:spPr>
              <a:xfrm rot="-5400000">
                <a:off x="8976450" y="3345735"/>
                <a:ext cx="196696" cy="54024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1242" extrusionOk="0">
                    <a:moveTo>
                      <a:pt x="4165" y="1"/>
                    </a:moveTo>
                    <a:cubicBezTo>
                      <a:pt x="3994" y="1"/>
                      <a:pt x="3866" y="115"/>
                      <a:pt x="3809" y="229"/>
                    </a:cubicBezTo>
                    <a:lnTo>
                      <a:pt x="1013" y="229"/>
                    </a:lnTo>
                    <a:lnTo>
                      <a:pt x="1" y="1242"/>
                    </a:lnTo>
                    <a:lnTo>
                      <a:pt x="357" y="1242"/>
                    </a:lnTo>
                    <a:lnTo>
                      <a:pt x="1142" y="471"/>
                    </a:lnTo>
                    <a:lnTo>
                      <a:pt x="3809" y="471"/>
                    </a:lnTo>
                    <a:cubicBezTo>
                      <a:pt x="3866" y="642"/>
                      <a:pt x="3994" y="771"/>
                      <a:pt x="4165" y="771"/>
                    </a:cubicBezTo>
                    <a:cubicBezTo>
                      <a:pt x="4351" y="771"/>
                      <a:pt x="4522" y="585"/>
                      <a:pt x="4522" y="357"/>
                    </a:cubicBezTo>
                    <a:cubicBezTo>
                      <a:pt x="4522" y="172"/>
                      <a:pt x="4351" y="1"/>
                      <a:pt x="416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555" name="Google Shape;555;p22"/>
            <p:cNvGrpSpPr/>
            <p:nvPr/>
          </p:nvGrpSpPr>
          <p:grpSpPr>
            <a:xfrm rot="-5400000">
              <a:off x="7782944" y="77685"/>
              <a:ext cx="826293" cy="3065976"/>
              <a:chOff x="4128096" y="2589445"/>
              <a:chExt cx="465334" cy="1726630"/>
            </a:xfrm>
          </p:grpSpPr>
          <p:sp>
            <p:nvSpPr>
              <p:cNvPr id="556" name="Google Shape;556;p22"/>
              <p:cNvSpPr/>
              <p:nvPr/>
            </p:nvSpPr>
            <p:spPr>
              <a:xfrm rot="-5400000">
                <a:off x="4350516" y="3592343"/>
                <a:ext cx="447328" cy="38495"/>
              </a:xfrm>
              <a:custGeom>
                <a:avLst/>
                <a:gdLst/>
                <a:ahLst/>
                <a:cxnLst/>
                <a:rect l="l" t="t" r="r" b="b"/>
                <a:pathLst>
                  <a:path w="10284" h="885" extrusionOk="0">
                    <a:moveTo>
                      <a:pt x="9927" y="0"/>
                    </a:moveTo>
                    <a:cubicBezTo>
                      <a:pt x="9742" y="0"/>
                      <a:pt x="9628" y="114"/>
                      <a:pt x="9571" y="242"/>
                    </a:cubicBezTo>
                    <a:lnTo>
                      <a:pt x="0" y="242"/>
                    </a:lnTo>
                    <a:lnTo>
                      <a:pt x="0" y="884"/>
                    </a:lnTo>
                    <a:lnTo>
                      <a:pt x="243" y="884"/>
                    </a:lnTo>
                    <a:lnTo>
                      <a:pt x="243" y="471"/>
                    </a:lnTo>
                    <a:lnTo>
                      <a:pt x="9571" y="471"/>
                    </a:lnTo>
                    <a:cubicBezTo>
                      <a:pt x="9628" y="656"/>
                      <a:pt x="9742" y="770"/>
                      <a:pt x="9927" y="770"/>
                    </a:cubicBezTo>
                    <a:cubicBezTo>
                      <a:pt x="10155" y="770"/>
                      <a:pt x="10284" y="599"/>
                      <a:pt x="10284" y="357"/>
                    </a:cubicBezTo>
                    <a:cubicBezTo>
                      <a:pt x="10284" y="171"/>
                      <a:pt x="10155" y="0"/>
                      <a:pt x="99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22"/>
              <p:cNvSpPr/>
              <p:nvPr/>
            </p:nvSpPr>
            <p:spPr>
              <a:xfrm rot="-5400000">
                <a:off x="4258650" y="2857151"/>
                <a:ext cx="602484" cy="67073"/>
              </a:xfrm>
              <a:custGeom>
                <a:avLst/>
                <a:gdLst/>
                <a:ahLst/>
                <a:cxnLst/>
                <a:rect l="l" t="t" r="r" b="b"/>
                <a:pathLst>
                  <a:path w="13851" h="1542" extrusionOk="0">
                    <a:moveTo>
                      <a:pt x="13494" y="1"/>
                    </a:moveTo>
                    <a:cubicBezTo>
                      <a:pt x="13322" y="1"/>
                      <a:pt x="13137" y="58"/>
                      <a:pt x="13137" y="243"/>
                    </a:cubicBezTo>
                    <a:lnTo>
                      <a:pt x="1" y="243"/>
                    </a:lnTo>
                    <a:lnTo>
                      <a:pt x="1" y="1541"/>
                    </a:lnTo>
                    <a:lnTo>
                      <a:pt x="243" y="1541"/>
                    </a:lnTo>
                    <a:lnTo>
                      <a:pt x="243" y="472"/>
                    </a:lnTo>
                    <a:lnTo>
                      <a:pt x="13137" y="472"/>
                    </a:lnTo>
                    <a:cubicBezTo>
                      <a:pt x="13137" y="600"/>
                      <a:pt x="13322" y="714"/>
                      <a:pt x="13494" y="714"/>
                    </a:cubicBezTo>
                    <a:cubicBezTo>
                      <a:pt x="13679" y="714"/>
                      <a:pt x="13850" y="543"/>
                      <a:pt x="13850" y="357"/>
                    </a:cubicBezTo>
                    <a:cubicBezTo>
                      <a:pt x="13850" y="115"/>
                      <a:pt x="13679" y="1"/>
                      <a:pt x="1349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22"/>
              <p:cNvSpPr/>
              <p:nvPr/>
            </p:nvSpPr>
            <p:spPr>
              <a:xfrm rot="-5400000">
                <a:off x="4342753" y="2990231"/>
                <a:ext cx="395827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426" extrusionOk="0">
                    <a:moveTo>
                      <a:pt x="8686" y="1"/>
                    </a:moveTo>
                    <a:cubicBezTo>
                      <a:pt x="8558" y="1"/>
                      <a:pt x="8387" y="115"/>
                      <a:pt x="8330" y="229"/>
                    </a:cubicBezTo>
                    <a:lnTo>
                      <a:pt x="0" y="229"/>
                    </a:lnTo>
                    <a:lnTo>
                      <a:pt x="0" y="2425"/>
                    </a:lnTo>
                    <a:lnTo>
                      <a:pt x="243" y="2425"/>
                    </a:lnTo>
                    <a:lnTo>
                      <a:pt x="243" y="471"/>
                    </a:lnTo>
                    <a:lnTo>
                      <a:pt x="8330" y="471"/>
                    </a:lnTo>
                    <a:cubicBezTo>
                      <a:pt x="8387" y="642"/>
                      <a:pt x="8558" y="771"/>
                      <a:pt x="8686" y="771"/>
                    </a:cubicBezTo>
                    <a:cubicBezTo>
                      <a:pt x="8914" y="771"/>
                      <a:pt x="9100" y="585"/>
                      <a:pt x="9100" y="357"/>
                    </a:cubicBezTo>
                    <a:cubicBezTo>
                      <a:pt x="9100" y="172"/>
                      <a:pt x="8914" y="1"/>
                      <a:pt x="868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22"/>
              <p:cNvSpPr/>
              <p:nvPr/>
            </p:nvSpPr>
            <p:spPr>
              <a:xfrm rot="-5400000">
                <a:off x="4236967" y="2935946"/>
                <a:ext cx="565859" cy="147065"/>
              </a:xfrm>
              <a:custGeom>
                <a:avLst/>
                <a:gdLst/>
                <a:ahLst/>
                <a:cxnLst/>
                <a:rect l="l" t="t" r="r" b="b"/>
                <a:pathLst>
                  <a:path w="13009" h="3381" extrusionOk="0">
                    <a:moveTo>
                      <a:pt x="12594" y="0"/>
                    </a:moveTo>
                    <a:cubicBezTo>
                      <a:pt x="12480" y="0"/>
                      <a:pt x="12295" y="114"/>
                      <a:pt x="12238" y="242"/>
                    </a:cubicBezTo>
                    <a:lnTo>
                      <a:pt x="0" y="242"/>
                    </a:lnTo>
                    <a:lnTo>
                      <a:pt x="0" y="3380"/>
                    </a:lnTo>
                    <a:lnTo>
                      <a:pt x="243" y="3380"/>
                    </a:lnTo>
                    <a:lnTo>
                      <a:pt x="243" y="471"/>
                    </a:lnTo>
                    <a:lnTo>
                      <a:pt x="12238" y="471"/>
                    </a:lnTo>
                    <a:cubicBezTo>
                      <a:pt x="12295" y="656"/>
                      <a:pt x="12480" y="770"/>
                      <a:pt x="12594" y="770"/>
                    </a:cubicBezTo>
                    <a:cubicBezTo>
                      <a:pt x="12837" y="770"/>
                      <a:pt x="13008" y="599"/>
                      <a:pt x="13008" y="357"/>
                    </a:cubicBezTo>
                    <a:cubicBezTo>
                      <a:pt x="13008" y="171"/>
                      <a:pt x="12837" y="0"/>
                      <a:pt x="125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22"/>
              <p:cNvSpPr/>
              <p:nvPr/>
            </p:nvSpPr>
            <p:spPr>
              <a:xfrm rot="-5400000">
                <a:off x="4284728" y="3027769"/>
                <a:ext cx="421317" cy="196087"/>
              </a:xfrm>
              <a:custGeom>
                <a:avLst/>
                <a:gdLst/>
                <a:ahLst/>
                <a:cxnLst/>
                <a:rect l="l" t="t" r="r" b="b"/>
                <a:pathLst>
                  <a:path w="9686" h="4508" extrusionOk="0">
                    <a:moveTo>
                      <a:pt x="9329" y="0"/>
                    </a:moveTo>
                    <a:cubicBezTo>
                      <a:pt x="9157" y="0"/>
                      <a:pt x="8972" y="114"/>
                      <a:pt x="8972" y="300"/>
                    </a:cubicBezTo>
                    <a:lnTo>
                      <a:pt x="1" y="300"/>
                    </a:lnTo>
                    <a:lnTo>
                      <a:pt x="1" y="4507"/>
                    </a:lnTo>
                    <a:lnTo>
                      <a:pt x="243" y="4507"/>
                    </a:lnTo>
                    <a:lnTo>
                      <a:pt x="243" y="528"/>
                    </a:lnTo>
                    <a:lnTo>
                      <a:pt x="8972" y="528"/>
                    </a:lnTo>
                    <a:cubicBezTo>
                      <a:pt x="8972" y="656"/>
                      <a:pt x="9157" y="770"/>
                      <a:pt x="9329" y="770"/>
                    </a:cubicBezTo>
                    <a:cubicBezTo>
                      <a:pt x="9514" y="770"/>
                      <a:pt x="9685" y="585"/>
                      <a:pt x="9685" y="414"/>
                    </a:cubicBezTo>
                    <a:cubicBezTo>
                      <a:pt x="9685" y="171"/>
                      <a:pt x="9514" y="0"/>
                      <a:pt x="932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22"/>
              <p:cNvSpPr/>
              <p:nvPr/>
            </p:nvSpPr>
            <p:spPr>
              <a:xfrm rot="-5400000">
                <a:off x="3936988" y="3222875"/>
                <a:ext cx="1067777" cy="245108"/>
              </a:xfrm>
              <a:custGeom>
                <a:avLst/>
                <a:gdLst/>
                <a:ahLst/>
                <a:cxnLst/>
                <a:rect l="l" t="t" r="r" b="b"/>
                <a:pathLst>
                  <a:path w="24548" h="5635" extrusionOk="0">
                    <a:moveTo>
                      <a:pt x="24190" y="0"/>
                    </a:moveTo>
                    <a:cubicBezTo>
                      <a:pt x="24005" y="0"/>
                      <a:pt x="23834" y="115"/>
                      <a:pt x="23834" y="229"/>
                    </a:cubicBezTo>
                    <a:lnTo>
                      <a:pt x="11525" y="229"/>
                    </a:lnTo>
                    <a:lnTo>
                      <a:pt x="11525" y="4151"/>
                    </a:lnTo>
                    <a:lnTo>
                      <a:pt x="1" y="4151"/>
                    </a:lnTo>
                    <a:lnTo>
                      <a:pt x="1" y="5634"/>
                    </a:lnTo>
                    <a:lnTo>
                      <a:pt x="243" y="5634"/>
                    </a:lnTo>
                    <a:lnTo>
                      <a:pt x="243" y="4393"/>
                    </a:lnTo>
                    <a:lnTo>
                      <a:pt x="11768" y="4393"/>
                    </a:lnTo>
                    <a:lnTo>
                      <a:pt x="11768" y="471"/>
                    </a:lnTo>
                    <a:lnTo>
                      <a:pt x="23834" y="471"/>
                    </a:lnTo>
                    <a:cubicBezTo>
                      <a:pt x="23834" y="642"/>
                      <a:pt x="24005" y="771"/>
                      <a:pt x="24190" y="771"/>
                    </a:cubicBezTo>
                    <a:cubicBezTo>
                      <a:pt x="24362" y="771"/>
                      <a:pt x="24547" y="585"/>
                      <a:pt x="24547" y="357"/>
                    </a:cubicBezTo>
                    <a:cubicBezTo>
                      <a:pt x="24547" y="172"/>
                      <a:pt x="24362" y="0"/>
                      <a:pt x="2419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22"/>
              <p:cNvSpPr/>
              <p:nvPr/>
            </p:nvSpPr>
            <p:spPr>
              <a:xfrm rot="-5400000">
                <a:off x="3583049" y="3406216"/>
                <a:ext cx="1613105" cy="206613"/>
              </a:xfrm>
              <a:custGeom>
                <a:avLst/>
                <a:gdLst/>
                <a:ahLst/>
                <a:cxnLst/>
                <a:rect l="l" t="t" r="r" b="b"/>
                <a:pathLst>
                  <a:path w="37085" h="4750" extrusionOk="0">
                    <a:moveTo>
                      <a:pt x="36670" y="0"/>
                    </a:moveTo>
                    <a:cubicBezTo>
                      <a:pt x="36542" y="0"/>
                      <a:pt x="36371" y="114"/>
                      <a:pt x="36314" y="228"/>
                    </a:cubicBezTo>
                    <a:lnTo>
                      <a:pt x="20325" y="228"/>
                    </a:lnTo>
                    <a:lnTo>
                      <a:pt x="20325" y="4507"/>
                    </a:lnTo>
                    <a:lnTo>
                      <a:pt x="1" y="4507"/>
                    </a:lnTo>
                    <a:lnTo>
                      <a:pt x="1" y="4750"/>
                    </a:lnTo>
                    <a:lnTo>
                      <a:pt x="20568" y="4750"/>
                    </a:lnTo>
                    <a:lnTo>
                      <a:pt x="20568" y="471"/>
                    </a:lnTo>
                    <a:lnTo>
                      <a:pt x="36314" y="471"/>
                    </a:lnTo>
                    <a:cubicBezTo>
                      <a:pt x="36371" y="642"/>
                      <a:pt x="36542" y="713"/>
                      <a:pt x="36670" y="713"/>
                    </a:cubicBezTo>
                    <a:cubicBezTo>
                      <a:pt x="36899" y="713"/>
                      <a:pt x="37084" y="585"/>
                      <a:pt x="37084" y="357"/>
                    </a:cubicBezTo>
                    <a:cubicBezTo>
                      <a:pt x="37084" y="171"/>
                      <a:pt x="36899" y="0"/>
                      <a:pt x="366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22"/>
              <p:cNvSpPr/>
              <p:nvPr/>
            </p:nvSpPr>
            <p:spPr>
              <a:xfrm rot="-5400000">
                <a:off x="3683572" y="3550758"/>
                <a:ext cx="1318409" cy="212224"/>
              </a:xfrm>
              <a:custGeom>
                <a:avLst/>
                <a:gdLst/>
                <a:ahLst/>
                <a:cxnLst/>
                <a:rect l="l" t="t" r="r" b="b"/>
                <a:pathLst>
                  <a:path w="30310" h="4879" extrusionOk="0">
                    <a:moveTo>
                      <a:pt x="29896" y="0"/>
                    </a:moveTo>
                    <a:cubicBezTo>
                      <a:pt x="29767" y="0"/>
                      <a:pt x="29596" y="71"/>
                      <a:pt x="29539" y="243"/>
                    </a:cubicBezTo>
                    <a:lnTo>
                      <a:pt x="18956" y="243"/>
                    </a:lnTo>
                    <a:lnTo>
                      <a:pt x="18956" y="4636"/>
                    </a:lnTo>
                    <a:lnTo>
                      <a:pt x="1" y="4636"/>
                    </a:lnTo>
                    <a:lnTo>
                      <a:pt x="1" y="4878"/>
                    </a:lnTo>
                    <a:lnTo>
                      <a:pt x="19198" y="4878"/>
                    </a:lnTo>
                    <a:lnTo>
                      <a:pt x="19198" y="485"/>
                    </a:lnTo>
                    <a:lnTo>
                      <a:pt x="29539" y="485"/>
                    </a:lnTo>
                    <a:cubicBezTo>
                      <a:pt x="29596" y="599"/>
                      <a:pt x="29767" y="713"/>
                      <a:pt x="29896" y="713"/>
                    </a:cubicBezTo>
                    <a:cubicBezTo>
                      <a:pt x="30124" y="713"/>
                      <a:pt x="30309" y="542"/>
                      <a:pt x="30309" y="357"/>
                    </a:cubicBezTo>
                    <a:cubicBezTo>
                      <a:pt x="30309" y="129"/>
                      <a:pt x="30124" y="0"/>
                      <a:pt x="2989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22"/>
              <p:cNvSpPr/>
              <p:nvPr/>
            </p:nvSpPr>
            <p:spPr>
              <a:xfrm rot="-5400000">
                <a:off x="3890469" y="3910287"/>
                <a:ext cx="679996" cy="131580"/>
              </a:xfrm>
              <a:custGeom>
                <a:avLst/>
                <a:gdLst/>
                <a:ahLst/>
                <a:cxnLst/>
                <a:rect l="l" t="t" r="r" b="b"/>
                <a:pathLst>
                  <a:path w="15633" h="3025" extrusionOk="0">
                    <a:moveTo>
                      <a:pt x="15219" y="1"/>
                    </a:moveTo>
                    <a:cubicBezTo>
                      <a:pt x="15034" y="1"/>
                      <a:pt x="14863" y="115"/>
                      <a:pt x="14863" y="357"/>
                    </a:cubicBezTo>
                    <a:cubicBezTo>
                      <a:pt x="14863" y="528"/>
                      <a:pt x="14977" y="714"/>
                      <a:pt x="15219" y="714"/>
                    </a:cubicBezTo>
                    <a:lnTo>
                      <a:pt x="15219" y="2796"/>
                    </a:lnTo>
                    <a:lnTo>
                      <a:pt x="1" y="2796"/>
                    </a:lnTo>
                    <a:lnTo>
                      <a:pt x="1" y="3024"/>
                    </a:lnTo>
                    <a:lnTo>
                      <a:pt x="15447" y="3024"/>
                    </a:lnTo>
                    <a:lnTo>
                      <a:pt x="15447" y="657"/>
                    </a:lnTo>
                    <a:cubicBezTo>
                      <a:pt x="15504" y="585"/>
                      <a:pt x="15633" y="471"/>
                      <a:pt x="15633" y="357"/>
                    </a:cubicBezTo>
                    <a:cubicBezTo>
                      <a:pt x="15633" y="115"/>
                      <a:pt x="15447" y="1"/>
                      <a:pt x="1521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22"/>
              <p:cNvSpPr/>
              <p:nvPr/>
            </p:nvSpPr>
            <p:spPr>
              <a:xfrm rot="-5400000">
                <a:off x="3593294" y="3509501"/>
                <a:ext cx="1400924" cy="212224"/>
              </a:xfrm>
              <a:custGeom>
                <a:avLst/>
                <a:gdLst/>
                <a:ahLst/>
                <a:cxnLst/>
                <a:rect l="l" t="t" r="r" b="b"/>
                <a:pathLst>
                  <a:path w="32207" h="4879" extrusionOk="0">
                    <a:moveTo>
                      <a:pt x="31850" y="0"/>
                    </a:moveTo>
                    <a:cubicBezTo>
                      <a:pt x="31678" y="0"/>
                      <a:pt x="31493" y="57"/>
                      <a:pt x="31493" y="243"/>
                    </a:cubicBezTo>
                    <a:lnTo>
                      <a:pt x="17715" y="243"/>
                    </a:lnTo>
                    <a:lnTo>
                      <a:pt x="17715" y="4636"/>
                    </a:lnTo>
                    <a:lnTo>
                      <a:pt x="1" y="4636"/>
                    </a:lnTo>
                    <a:lnTo>
                      <a:pt x="1" y="4878"/>
                    </a:lnTo>
                    <a:lnTo>
                      <a:pt x="17943" y="4878"/>
                    </a:lnTo>
                    <a:lnTo>
                      <a:pt x="17943" y="485"/>
                    </a:lnTo>
                    <a:lnTo>
                      <a:pt x="31493" y="485"/>
                    </a:lnTo>
                    <a:cubicBezTo>
                      <a:pt x="31493" y="599"/>
                      <a:pt x="31678" y="714"/>
                      <a:pt x="31850" y="714"/>
                    </a:cubicBezTo>
                    <a:cubicBezTo>
                      <a:pt x="32035" y="714"/>
                      <a:pt x="32206" y="542"/>
                      <a:pt x="32206" y="357"/>
                    </a:cubicBezTo>
                    <a:cubicBezTo>
                      <a:pt x="32206" y="129"/>
                      <a:pt x="32035" y="0"/>
                      <a:pt x="3185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22"/>
              <p:cNvSpPr/>
              <p:nvPr/>
            </p:nvSpPr>
            <p:spPr>
              <a:xfrm rot="-5400000">
                <a:off x="3468913" y="3442188"/>
                <a:ext cx="1533069" cy="214704"/>
              </a:xfrm>
              <a:custGeom>
                <a:avLst/>
                <a:gdLst/>
                <a:ahLst/>
                <a:cxnLst/>
                <a:rect l="l" t="t" r="r" b="b"/>
                <a:pathLst>
                  <a:path w="35245" h="4936" extrusionOk="0">
                    <a:moveTo>
                      <a:pt x="34831" y="0"/>
                    </a:moveTo>
                    <a:cubicBezTo>
                      <a:pt x="34702" y="0"/>
                      <a:pt x="34531" y="71"/>
                      <a:pt x="34474" y="243"/>
                    </a:cubicBezTo>
                    <a:lnTo>
                      <a:pt x="16403" y="243"/>
                    </a:lnTo>
                    <a:lnTo>
                      <a:pt x="16403" y="4707"/>
                    </a:lnTo>
                    <a:lnTo>
                      <a:pt x="1" y="4707"/>
                    </a:lnTo>
                    <a:lnTo>
                      <a:pt x="1" y="4935"/>
                    </a:lnTo>
                    <a:lnTo>
                      <a:pt x="16645" y="4935"/>
                    </a:lnTo>
                    <a:lnTo>
                      <a:pt x="16645" y="485"/>
                    </a:lnTo>
                    <a:lnTo>
                      <a:pt x="34474" y="485"/>
                    </a:lnTo>
                    <a:cubicBezTo>
                      <a:pt x="34531" y="599"/>
                      <a:pt x="34702" y="713"/>
                      <a:pt x="34831" y="713"/>
                    </a:cubicBezTo>
                    <a:cubicBezTo>
                      <a:pt x="35059" y="713"/>
                      <a:pt x="35244" y="542"/>
                      <a:pt x="35244" y="357"/>
                    </a:cubicBezTo>
                    <a:cubicBezTo>
                      <a:pt x="35244" y="129"/>
                      <a:pt x="35059" y="0"/>
                      <a:pt x="3483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567" name="Google Shape;567;p22"/>
          <p:cNvSpPr txBox="1">
            <a:spLocks noGrp="1"/>
          </p:cNvSpPr>
          <p:nvPr>
            <p:ph type="subTitle" idx="1"/>
          </p:nvPr>
        </p:nvSpPr>
        <p:spPr>
          <a:xfrm>
            <a:off x="960000" y="2296167"/>
            <a:ext cx="5268000" cy="2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568" name="Google Shape;568;p22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303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3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71" name="Google Shape;571;p2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3"/>
          <p:cNvSpPr txBox="1">
            <a:spLocks noGrp="1"/>
          </p:cNvSpPr>
          <p:nvPr>
            <p:ph type="subTitle" idx="1"/>
          </p:nvPr>
        </p:nvSpPr>
        <p:spPr>
          <a:xfrm>
            <a:off x="3076751" y="2590943"/>
            <a:ext cx="6356000" cy="8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73" name="Google Shape;573;p23"/>
          <p:cNvSpPr txBox="1">
            <a:spLocks noGrp="1"/>
          </p:cNvSpPr>
          <p:nvPr>
            <p:ph type="subTitle" idx="2"/>
          </p:nvPr>
        </p:nvSpPr>
        <p:spPr>
          <a:xfrm>
            <a:off x="3076751" y="4605843"/>
            <a:ext cx="6356000" cy="8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74" name="Google Shape;574;p23"/>
          <p:cNvSpPr txBox="1">
            <a:spLocks noGrp="1"/>
          </p:cNvSpPr>
          <p:nvPr>
            <p:ph type="subTitle" idx="3"/>
          </p:nvPr>
        </p:nvSpPr>
        <p:spPr>
          <a:xfrm>
            <a:off x="3076751" y="2075933"/>
            <a:ext cx="63560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75" name="Google Shape;575;p23"/>
          <p:cNvSpPr txBox="1">
            <a:spLocks noGrp="1"/>
          </p:cNvSpPr>
          <p:nvPr>
            <p:ph type="subTitle" idx="4"/>
          </p:nvPr>
        </p:nvSpPr>
        <p:spPr>
          <a:xfrm>
            <a:off x="3076751" y="4094933"/>
            <a:ext cx="63560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9485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24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578" name="Google Shape;578;p24"/>
          <p:cNvGrpSpPr/>
          <p:nvPr/>
        </p:nvGrpSpPr>
        <p:grpSpPr>
          <a:xfrm rot="10800000">
            <a:off x="11025836" y="-1377365"/>
            <a:ext cx="1019057" cy="4193393"/>
            <a:chOff x="426802" y="2674436"/>
            <a:chExt cx="397738" cy="1636680"/>
          </a:xfrm>
        </p:grpSpPr>
        <p:sp>
          <p:nvSpPr>
            <p:cNvPr id="579" name="Google Shape;579;p24"/>
            <p:cNvSpPr/>
            <p:nvPr/>
          </p:nvSpPr>
          <p:spPr>
            <a:xfrm rot="-5400000">
              <a:off x="-81621" y="3482511"/>
              <a:ext cx="1556645" cy="100566"/>
            </a:xfrm>
            <a:custGeom>
              <a:avLst/>
              <a:gdLst/>
              <a:ahLst/>
              <a:cxnLst/>
              <a:rect l="l" t="t" r="r" b="b"/>
              <a:pathLst>
                <a:path w="35787" h="2312" extrusionOk="0">
                  <a:moveTo>
                    <a:pt x="17658" y="1"/>
                  </a:moveTo>
                  <a:lnTo>
                    <a:pt x="15576" y="2083"/>
                  </a:lnTo>
                  <a:lnTo>
                    <a:pt x="1" y="2083"/>
                  </a:lnTo>
                  <a:lnTo>
                    <a:pt x="1" y="2312"/>
                  </a:lnTo>
                  <a:lnTo>
                    <a:pt x="15633" y="2312"/>
                  </a:lnTo>
                  <a:lnTo>
                    <a:pt x="17772" y="243"/>
                  </a:lnTo>
                  <a:lnTo>
                    <a:pt x="23363" y="243"/>
                  </a:lnTo>
                  <a:lnTo>
                    <a:pt x="24904" y="1784"/>
                  </a:lnTo>
                  <a:lnTo>
                    <a:pt x="35073" y="1784"/>
                  </a:lnTo>
                  <a:cubicBezTo>
                    <a:pt x="35130" y="1898"/>
                    <a:pt x="35244" y="2026"/>
                    <a:pt x="35430" y="2026"/>
                  </a:cubicBezTo>
                  <a:cubicBezTo>
                    <a:pt x="35601" y="2026"/>
                    <a:pt x="35786" y="1841"/>
                    <a:pt x="35786" y="1670"/>
                  </a:cubicBezTo>
                  <a:cubicBezTo>
                    <a:pt x="35786" y="1427"/>
                    <a:pt x="35601" y="1242"/>
                    <a:pt x="35430" y="1242"/>
                  </a:cubicBezTo>
                  <a:cubicBezTo>
                    <a:pt x="35244" y="1242"/>
                    <a:pt x="35130" y="1370"/>
                    <a:pt x="35073" y="1541"/>
                  </a:cubicBezTo>
                  <a:lnTo>
                    <a:pt x="25018" y="1541"/>
                  </a:lnTo>
                  <a:lnTo>
                    <a:pt x="2342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4"/>
            <p:cNvSpPr/>
            <p:nvPr/>
          </p:nvSpPr>
          <p:spPr>
            <a:xfrm rot="-5400000">
              <a:off x="-285730" y="3386968"/>
              <a:ext cx="1636680" cy="211615"/>
            </a:xfrm>
            <a:custGeom>
              <a:avLst/>
              <a:gdLst/>
              <a:ahLst/>
              <a:cxnLst/>
              <a:rect l="l" t="t" r="r" b="b"/>
              <a:pathLst>
                <a:path w="37627" h="4865" extrusionOk="0">
                  <a:moveTo>
                    <a:pt x="13137" y="1"/>
                  </a:moveTo>
                  <a:lnTo>
                    <a:pt x="13137" y="4636"/>
                  </a:lnTo>
                  <a:lnTo>
                    <a:pt x="12181" y="4636"/>
                  </a:lnTo>
                  <a:lnTo>
                    <a:pt x="12181" y="771"/>
                  </a:lnTo>
                  <a:lnTo>
                    <a:pt x="1" y="771"/>
                  </a:lnTo>
                  <a:lnTo>
                    <a:pt x="1" y="1014"/>
                  </a:lnTo>
                  <a:lnTo>
                    <a:pt x="11953" y="1014"/>
                  </a:lnTo>
                  <a:lnTo>
                    <a:pt x="11953" y="4865"/>
                  </a:lnTo>
                  <a:lnTo>
                    <a:pt x="13379" y="4865"/>
                  </a:lnTo>
                  <a:lnTo>
                    <a:pt x="13379" y="229"/>
                  </a:lnTo>
                  <a:lnTo>
                    <a:pt x="20454" y="229"/>
                  </a:lnTo>
                  <a:lnTo>
                    <a:pt x="22237" y="2083"/>
                  </a:lnTo>
                  <a:lnTo>
                    <a:pt x="36856" y="2083"/>
                  </a:lnTo>
                  <a:cubicBezTo>
                    <a:pt x="36913" y="2197"/>
                    <a:pt x="37084" y="2311"/>
                    <a:pt x="37213" y="2311"/>
                  </a:cubicBezTo>
                  <a:cubicBezTo>
                    <a:pt x="37441" y="2311"/>
                    <a:pt x="37626" y="2140"/>
                    <a:pt x="37626" y="1955"/>
                  </a:cubicBezTo>
                  <a:cubicBezTo>
                    <a:pt x="37626" y="1727"/>
                    <a:pt x="37441" y="1541"/>
                    <a:pt x="37213" y="1541"/>
                  </a:cubicBezTo>
                  <a:cubicBezTo>
                    <a:pt x="37084" y="1541"/>
                    <a:pt x="36913" y="1655"/>
                    <a:pt x="36856" y="1841"/>
                  </a:cubicBezTo>
                  <a:lnTo>
                    <a:pt x="22351" y="1841"/>
                  </a:lnTo>
                  <a:lnTo>
                    <a:pt x="2051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1" name="Google Shape;581;p24"/>
            <p:cNvSpPr/>
            <p:nvPr/>
          </p:nvSpPr>
          <p:spPr>
            <a:xfrm rot="-5400000">
              <a:off x="416274" y="4013898"/>
              <a:ext cx="447372" cy="147065"/>
            </a:xfrm>
            <a:custGeom>
              <a:avLst/>
              <a:gdLst/>
              <a:ahLst/>
              <a:cxnLst/>
              <a:rect l="l" t="t" r="r" b="b"/>
              <a:pathLst>
                <a:path w="10285" h="3381" extrusionOk="0">
                  <a:moveTo>
                    <a:pt x="1" y="0"/>
                  </a:moveTo>
                  <a:lnTo>
                    <a:pt x="1" y="228"/>
                  </a:lnTo>
                  <a:lnTo>
                    <a:pt x="9757" y="228"/>
                  </a:lnTo>
                  <a:lnTo>
                    <a:pt x="9757" y="2667"/>
                  </a:lnTo>
                  <a:cubicBezTo>
                    <a:pt x="9628" y="2667"/>
                    <a:pt x="9514" y="2853"/>
                    <a:pt x="9514" y="3024"/>
                  </a:cubicBezTo>
                  <a:cubicBezTo>
                    <a:pt x="9514" y="3209"/>
                    <a:pt x="9685" y="3380"/>
                    <a:pt x="9871" y="3380"/>
                  </a:cubicBezTo>
                  <a:cubicBezTo>
                    <a:pt x="10113" y="3380"/>
                    <a:pt x="10284" y="3209"/>
                    <a:pt x="10284" y="3024"/>
                  </a:cubicBezTo>
                  <a:cubicBezTo>
                    <a:pt x="10284" y="2853"/>
                    <a:pt x="10170" y="2667"/>
                    <a:pt x="9985" y="2667"/>
                  </a:cubicBezTo>
                  <a:lnTo>
                    <a:pt x="9985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2" name="Google Shape;582;p24"/>
            <p:cNvSpPr/>
            <p:nvPr/>
          </p:nvSpPr>
          <p:spPr>
            <a:xfrm rot="-5400000">
              <a:off x="32255" y="3518831"/>
              <a:ext cx="1497053" cy="87517"/>
            </a:xfrm>
            <a:custGeom>
              <a:avLst/>
              <a:gdLst/>
              <a:ahLst/>
              <a:cxnLst/>
              <a:rect l="l" t="t" r="r" b="b"/>
              <a:pathLst>
                <a:path w="34417" h="2012" extrusionOk="0">
                  <a:moveTo>
                    <a:pt x="18243" y="0"/>
                  </a:moveTo>
                  <a:lnTo>
                    <a:pt x="16588" y="1655"/>
                  </a:lnTo>
                  <a:lnTo>
                    <a:pt x="1" y="1655"/>
                  </a:lnTo>
                  <a:lnTo>
                    <a:pt x="1" y="1897"/>
                  </a:lnTo>
                  <a:lnTo>
                    <a:pt x="16645" y="1897"/>
                  </a:lnTo>
                  <a:lnTo>
                    <a:pt x="18314" y="229"/>
                  </a:lnTo>
                  <a:lnTo>
                    <a:pt x="22522" y="229"/>
                  </a:lnTo>
                  <a:lnTo>
                    <a:pt x="24076" y="1783"/>
                  </a:lnTo>
                  <a:lnTo>
                    <a:pt x="33647" y="1783"/>
                  </a:lnTo>
                  <a:cubicBezTo>
                    <a:pt x="33704" y="1954"/>
                    <a:pt x="33875" y="2011"/>
                    <a:pt x="34003" y="2011"/>
                  </a:cubicBezTo>
                  <a:cubicBezTo>
                    <a:pt x="34232" y="2011"/>
                    <a:pt x="34417" y="1840"/>
                    <a:pt x="34417" y="1655"/>
                  </a:cubicBezTo>
                  <a:cubicBezTo>
                    <a:pt x="34417" y="1427"/>
                    <a:pt x="34232" y="1298"/>
                    <a:pt x="34003" y="1298"/>
                  </a:cubicBezTo>
                  <a:cubicBezTo>
                    <a:pt x="33875" y="1298"/>
                    <a:pt x="33704" y="1370"/>
                    <a:pt x="33647" y="1541"/>
                  </a:cubicBezTo>
                  <a:lnTo>
                    <a:pt x="24191" y="1541"/>
                  </a:lnTo>
                  <a:lnTo>
                    <a:pt x="2265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4"/>
            <p:cNvSpPr/>
            <p:nvPr/>
          </p:nvSpPr>
          <p:spPr>
            <a:xfrm rot="-5400000">
              <a:off x="48067" y="3573094"/>
              <a:ext cx="1377957" cy="98087"/>
            </a:xfrm>
            <a:custGeom>
              <a:avLst/>
              <a:gdLst/>
              <a:ahLst/>
              <a:cxnLst/>
              <a:rect l="l" t="t" r="r" b="b"/>
              <a:pathLst>
                <a:path w="31679" h="2255" extrusionOk="0">
                  <a:moveTo>
                    <a:pt x="18186" y="1"/>
                  </a:moveTo>
                  <a:lnTo>
                    <a:pt x="16232" y="1955"/>
                  </a:lnTo>
                  <a:lnTo>
                    <a:pt x="1" y="1955"/>
                  </a:lnTo>
                  <a:lnTo>
                    <a:pt x="1" y="2197"/>
                  </a:lnTo>
                  <a:lnTo>
                    <a:pt x="16346" y="2197"/>
                  </a:lnTo>
                  <a:lnTo>
                    <a:pt x="18314" y="229"/>
                  </a:lnTo>
                  <a:lnTo>
                    <a:pt x="22950" y="229"/>
                  </a:lnTo>
                  <a:lnTo>
                    <a:pt x="24661" y="1955"/>
                  </a:lnTo>
                  <a:lnTo>
                    <a:pt x="30908" y="1955"/>
                  </a:lnTo>
                  <a:cubicBezTo>
                    <a:pt x="30965" y="2140"/>
                    <a:pt x="31151" y="2254"/>
                    <a:pt x="31265" y="2254"/>
                  </a:cubicBezTo>
                  <a:cubicBezTo>
                    <a:pt x="31507" y="2254"/>
                    <a:pt x="31679" y="2069"/>
                    <a:pt x="31679" y="1840"/>
                  </a:cubicBezTo>
                  <a:cubicBezTo>
                    <a:pt x="31679" y="1655"/>
                    <a:pt x="31507" y="1484"/>
                    <a:pt x="31265" y="1484"/>
                  </a:cubicBezTo>
                  <a:cubicBezTo>
                    <a:pt x="31151" y="1484"/>
                    <a:pt x="30965" y="1598"/>
                    <a:pt x="30908" y="1712"/>
                  </a:cubicBezTo>
                  <a:lnTo>
                    <a:pt x="24733" y="1712"/>
                  </a:lnTo>
                  <a:lnTo>
                    <a:pt x="2300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4" name="Google Shape;584;p24"/>
            <p:cNvSpPr/>
            <p:nvPr/>
          </p:nvSpPr>
          <p:spPr>
            <a:xfrm rot="-5400000">
              <a:off x="-80031" y="3527509"/>
              <a:ext cx="1354991" cy="212224"/>
            </a:xfrm>
            <a:custGeom>
              <a:avLst/>
              <a:gdLst/>
              <a:ahLst/>
              <a:cxnLst/>
              <a:rect l="l" t="t" r="r" b="b"/>
              <a:pathLst>
                <a:path w="31151" h="4879" extrusionOk="0">
                  <a:moveTo>
                    <a:pt x="14749" y="0"/>
                  </a:moveTo>
                  <a:lnTo>
                    <a:pt x="14749" y="4636"/>
                  </a:lnTo>
                  <a:lnTo>
                    <a:pt x="10755" y="4636"/>
                  </a:lnTo>
                  <a:lnTo>
                    <a:pt x="10755" y="956"/>
                  </a:lnTo>
                  <a:lnTo>
                    <a:pt x="1" y="956"/>
                  </a:lnTo>
                  <a:lnTo>
                    <a:pt x="1" y="1184"/>
                  </a:lnTo>
                  <a:lnTo>
                    <a:pt x="10527" y="1184"/>
                  </a:lnTo>
                  <a:lnTo>
                    <a:pt x="10527" y="4878"/>
                  </a:lnTo>
                  <a:lnTo>
                    <a:pt x="14977" y="4878"/>
                  </a:lnTo>
                  <a:lnTo>
                    <a:pt x="14977" y="243"/>
                  </a:lnTo>
                  <a:lnTo>
                    <a:pt x="18842" y="243"/>
                  </a:lnTo>
                  <a:lnTo>
                    <a:pt x="21281" y="2739"/>
                  </a:lnTo>
                  <a:lnTo>
                    <a:pt x="30366" y="2739"/>
                  </a:lnTo>
                  <a:cubicBezTo>
                    <a:pt x="30438" y="2853"/>
                    <a:pt x="30609" y="2967"/>
                    <a:pt x="30723" y="2967"/>
                  </a:cubicBezTo>
                  <a:cubicBezTo>
                    <a:pt x="30965" y="2967"/>
                    <a:pt x="31151" y="2796"/>
                    <a:pt x="31151" y="2610"/>
                  </a:cubicBezTo>
                  <a:cubicBezTo>
                    <a:pt x="31151" y="2382"/>
                    <a:pt x="30965" y="2197"/>
                    <a:pt x="30723" y="2197"/>
                  </a:cubicBezTo>
                  <a:cubicBezTo>
                    <a:pt x="30609" y="2197"/>
                    <a:pt x="30438" y="2311"/>
                    <a:pt x="30366" y="2496"/>
                  </a:cubicBezTo>
                  <a:lnTo>
                    <a:pt x="21395" y="2496"/>
                  </a:lnTo>
                  <a:lnTo>
                    <a:pt x="18899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5" name="Google Shape;585;p24"/>
            <p:cNvSpPr/>
            <p:nvPr/>
          </p:nvSpPr>
          <p:spPr>
            <a:xfrm rot="-5400000">
              <a:off x="-149844" y="3491841"/>
              <a:ext cx="1429458" cy="209092"/>
            </a:xfrm>
            <a:custGeom>
              <a:avLst/>
              <a:gdLst/>
              <a:ahLst/>
              <a:cxnLst/>
              <a:rect l="l" t="t" r="r" b="b"/>
              <a:pathLst>
                <a:path w="32863" h="4807" extrusionOk="0">
                  <a:moveTo>
                    <a:pt x="13850" y="0"/>
                  </a:moveTo>
                  <a:lnTo>
                    <a:pt x="13850" y="4578"/>
                  </a:lnTo>
                  <a:lnTo>
                    <a:pt x="11411" y="4578"/>
                  </a:lnTo>
                  <a:lnTo>
                    <a:pt x="11411" y="884"/>
                  </a:lnTo>
                  <a:lnTo>
                    <a:pt x="1" y="884"/>
                  </a:lnTo>
                  <a:lnTo>
                    <a:pt x="1" y="1127"/>
                  </a:lnTo>
                  <a:lnTo>
                    <a:pt x="11183" y="1127"/>
                  </a:lnTo>
                  <a:lnTo>
                    <a:pt x="11183" y="4807"/>
                  </a:lnTo>
                  <a:lnTo>
                    <a:pt x="14092" y="4807"/>
                  </a:lnTo>
                  <a:lnTo>
                    <a:pt x="14092" y="243"/>
                  </a:lnTo>
                  <a:lnTo>
                    <a:pt x="19498" y="243"/>
                  </a:lnTo>
                  <a:lnTo>
                    <a:pt x="21637" y="2439"/>
                  </a:lnTo>
                  <a:lnTo>
                    <a:pt x="32149" y="2439"/>
                  </a:lnTo>
                  <a:cubicBezTo>
                    <a:pt x="32221" y="2553"/>
                    <a:pt x="32335" y="2667"/>
                    <a:pt x="32506" y="2667"/>
                  </a:cubicBezTo>
                  <a:cubicBezTo>
                    <a:pt x="32691" y="2667"/>
                    <a:pt x="32862" y="2496"/>
                    <a:pt x="32862" y="2311"/>
                  </a:cubicBezTo>
                  <a:cubicBezTo>
                    <a:pt x="32862" y="2082"/>
                    <a:pt x="32691" y="1954"/>
                    <a:pt x="32506" y="1954"/>
                  </a:cubicBezTo>
                  <a:cubicBezTo>
                    <a:pt x="32335" y="1954"/>
                    <a:pt x="32221" y="2025"/>
                    <a:pt x="32149" y="2197"/>
                  </a:cubicBezTo>
                  <a:lnTo>
                    <a:pt x="21752" y="2197"/>
                  </a:lnTo>
                  <a:lnTo>
                    <a:pt x="19555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6" name="Google Shape;586;p24"/>
          <p:cNvGrpSpPr/>
          <p:nvPr/>
        </p:nvGrpSpPr>
        <p:grpSpPr>
          <a:xfrm rot="5400000">
            <a:off x="1307315" y="4650862"/>
            <a:ext cx="782237" cy="3396887"/>
            <a:chOff x="4792514" y="2979701"/>
            <a:chExt cx="305307" cy="1325804"/>
          </a:xfrm>
        </p:grpSpPr>
        <p:sp>
          <p:nvSpPr>
            <p:cNvPr id="587" name="Google Shape;587;p24"/>
            <p:cNvSpPr/>
            <p:nvPr/>
          </p:nvSpPr>
          <p:spPr>
            <a:xfrm rot="-5400000">
              <a:off x="4409125" y="3616809"/>
              <a:ext cx="1266256" cy="111136"/>
            </a:xfrm>
            <a:custGeom>
              <a:avLst/>
              <a:gdLst/>
              <a:ahLst/>
              <a:cxnLst/>
              <a:rect l="l" t="t" r="r" b="b"/>
              <a:pathLst>
                <a:path w="29111" h="2555" extrusionOk="0">
                  <a:moveTo>
                    <a:pt x="0" y="1"/>
                  </a:moveTo>
                  <a:lnTo>
                    <a:pt x="0" y="229"/>
                  </a:lnTo>
                  <a:lnTo>
                    <a:pt x="15803" y="229"/>
                  </a:lnTo>
                  <a:lnTo>
                    <a:pt x="18114" y="2554"/>
                  </a:lnTo>
                  <a:lnTo>
                    <a:pt x="23462" y="2554"/>
                  </a:lnTo>
                  <a:lnTo>
                    <a:pt x="24775" y="1185"/>
                  </a:lnTo>
                  <a:lnTo>
                    <a:pt x="28397" y="1185"/>
                  </a:lnTo>
                  <a:cubicBezTo>
                    <a:pt x="28397" y="1370"/>
                    <a:pt x="28583" y="1484"/>
                    <a:pt x="28754" y="1484"/>
                  </a:cubicBezTo>
                  <a:cubicBezTo>
                    <a:pt x="28939" y="1484"/>
                    <a:pt x="29111" y="1299"/>
                    <a:pt x="29111" y="1128"/>
                  </a:cubicBezTo>
                  <a:cubicBezTo>
                    <a:pt x="29111" y="885"/>
                    <a:pt x="28939" y="714"/>
                    <a:pt x="28754" y="714"/>
                  </a:cubicBezTo>
                  <a:cubicBezTo>
                    <a:pt x="28583" y="714"/>
                    <a:pt x="28454" y="828"/>
                    <a:pt x="28397" y="942"/>
                  </a:cubicBezTo>
                  <a:lnTo>
                    <a:pt x="24718" y="942"/>
                  </a:lnTo>
                  <a:lnTo>
                    <a:pt x="23405" y="2312"/>
                  </a:lnTo>
                  <a:lnTo>
                    <a:pt x="18242" y="2312"/>
                  </a:lnTo>
                  <a:lnTo>
                    <a:pt x="1591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8" name="Google Shape;588;p24"/>
            <p:cNvSpPr/>
            <p:nvPr/>
          </p:nvSpPr>
          <p:spPr>
            <a:xfrm rot="-5400000">
              <a:off x="4335310" y="3589536"/>
              <a:ext cx="1325804" cy="106134"/>
            </a:xfrm>
            <a:custGeom>
              <a:avLst/>
              <a:gdLst/>
              <a:ahLst/>
              <a:cxnLst/>
              <a:rect l="l" t="t" r="r" b="b"/>
              <a:pathLst>
                <a:path w="30480" h="2440" extrusionOk="0">
                  <a:moveTo>
                    <a:pt x="0" y="0"/>
                  </a:moveTo>
                  <a:lnTo>
                    <a:pt x="0" y="243"/>
                  </a:lnTo>
                  <a:lnTo>
                    <a:pt x="16459" y="243"/>
                  </a:lnTo>
                  <a:lnTo>
                    <a:pt x="18656" y="2439"/>
                  </a:lnTo>
                  <a:lnTo>
                    <a:pt x="22878" y="2439"/>
                  </a:lnTo>
                  <a:lnTo>
                    <a:pt x="24361" y="899"/>
                  </a:lnTo>
                  <a:lnTo>
                    <a:pt x="29767" y="899"/>
                  </a:lnTo>
                  <a:cubicBezTo>
                    <a:pt x="29824" y="1013"/>
                    <a:pt x="29952" y="1127"/>
                    <a:pt x="30066" y="1127"/>
                  </a:cubicBezTo>
                  <a:cubicBezTo>
                    <a:pt x="30309" y="1127"/>
                    <a:pt x="30480" y="956"/>
                    <a:pt x="30480" y="771"/>
                  </a:cubicBezTo>
                  <a:cubicBezTo>
                    <a:pt x="30480" y="542"/>
                    <a:pt x="30309" y="357"/>
                    <a:pt x="30066" y="357"/>
                  </a:cubicBezTo>
                  <a:cubicBezTo>
                    <a:pt x="29881" y="357"/>
                    <a:pt x="29767" y="471"/>
                    <a:pt x="29710" y="656"/>
                  </a:cubicBezTo>
                  <a:lnTo>
                    <a:pt x="24247" y="656"/>
                  </a:lnTo>
                  <a:lnTo>
                    <a:pt x="22749" y="2197"/>
                  </a:lnTo>
                  <a:lnTo>
                    <a:pt x="18770" y="2197"/>
                  </a:lnTo>
                  <a:lnTo>
                    <a:pt x="1657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4"/>
            <p:cNvSpPr/>
            <p:nvPr/>
          </p:nvSpPr>
          <p:spPr>
            <a:xfrm rot="-5400000">
              <a:off x="4348012" y="3656827"/>
              <a:ext cx="1196790" cy="100566"/>
            </a:xfrm>
            <a:custGeom>
              <a:avLst/>
              <a:gdLst/>
              <a:ahLst/>
              <a:cxnLst/>
              <a:rect l="l" t="t" r="r" b="b"/>
              <a:pathLst>
                <a:path w="27514" h="2312" extrusionOk="0">
                  <a:moveTo>
                    <a:pt x="27157" y="1"/>
                  </a:moveTo>
                  <a:cubicBezTo>
                    <a:pt x="26971" y="1"/>
                    <a:pt x="26857" y="115"/>
                    <a:pt x="26800" y="300"/>
                  </a:cubicBezTo>
                  <a:lnTo>
                    <a:pt x="23890" y="300"/>
                  </a:lnTo>
                  <a:lnTo>
                    <a:pt x="22165" y="2083"/>
                  </a:lnTo>
                  <a:lnTo>
                    <a:pt x="19612" y="2083"/>
                  </a:lnTo>
                  <a:lnTo>
                    <a:pt x="17643" y="115"/>
                  </a:lnTo>
                  <a:lnTo>
                    <a:pt x="0" y="115"/>
                  </a:lnTo>
                  <a:lnTo>
                    <a:pt x="0" y="357"/>
                  </a:lnTo>
                  <a:lnTo>
                    <a:pt x="17586" y="357"/>
                  </a:lnTo>
                  <a:lnTo>
                    <a:pt x="19483" y="2311"/>
                  </a:lnTo>
                  <a:lnTo>
                    <a:pt x="22222" y="2311"/>
                  </a:lnTo>
                  <a:lnTo>
                    <a:pt x="24004" y="528"/>
                  </a:lnTo>
                  <a:lnTo>
                    <a:pt x="26800" y="528"/>
                  </a:lnTo>
                  <a:cubicBezTo>
                    <a:pt x="26857" y="657"/>
                    <a:pt x="26971" y="771"/>
                    <a:pt x="27157" y="771"/>
                  </a:cubicBezTo>
                  <a:cubicBezTo>
                    <a:pt x="27385" y="771"/>
                    <a:pt x="27513" y="600"/>
                    <a:pt x="27513" y="414"/>
                  </a:cubicBezTo>
                  <a:cubicBezTo>
                    <a:pt x="27513" y="172"/>
                    <a:pt x="27385" y="1"/>
                    <a:pt x="2715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 rot="-5400000">
              <a:off x="4316977" y="3695300"/>
              <a:ext cx="1119234" cy="101175"/>
            </a:xfrm>
            <a:custGeom>
              <a:avLst/>
              <a:gdLst/>
              <a:ahLst/>
              <a:cxnLst/>
              <a:rect l="l" t="t" r="r" b="b"/>
              <a:pathLst>
                <a:path w="25731" h="2326" extrusionOk="0">
                  <a:moveTo>
                    <a:pt x="25374" y="1"/>
                  </a:moveTo>
                  <a:cubicBezTo>
                    <a:pt x="25188" y="1"/>
                    <a:pt x="25074" y="129"/>
                    <a:pt x="25017" y="300"/>
                  </a:cubicBezTo>
                  <a:lnTo>
                    <a:pt x="23947" y="300"/>
                  </a:lnTo>
                  <a:lnTo>
                    <a:pt x="22165" y="2083"/>
                  </a:lnTo>
                  <a:lnTo>
                    <a:pt x="20382" y="2083"/>
                  </a:lnTo>
                  <a:lnTo>
                    <a:pt x="18955" y="657"/>
                  </a:lnTo>
                  <a:lnTo>
                    <a:pt x="0" y="657"/>
                  </a:lnTo>
                  <a:lnTo>
                    <a:pt x="0" y="899"/>
                  </a:lnTo>
                  <a:lnTo>
                    <a:pt x="18827" y="899"/>
                  </a:lnTo>
                  <a:lnTo>
                    <a:pt x="20253" y="2326"/>
                  </a:lnTo>
                  <a:lnTo>
                    <a:pt x="22222" y="2326"/>
                  </a:lnTo>
                  <a:lnTo>
                    <a:pt x="24062" y="543"/>
                  </a:lnTo>
                  <a:lnTo>
                    <a:pt x="25017" y="543"/>
                  </a:lnTo>
                  <a:cubicBezTo>
                    <a:pt x="25074" y="657"/>
                    <a:pt x="25188" y="785"/>
                    <a:pt x="25374" y="785"/>
                  </a:cubicBezTo>
                  <a:cubicBezTo>
                    <a:pt x="25545" y="785"/>
                    <a:pt x="25730" y="600"/>
                    <a:pt x="25730" y="429"/>
                  </a:cubicBezTo>
                  <a:cubicBezTo>
                    <a:pt x="25730" y="186"/>
                    <a:pt x="25545" y="1"/>
                    <a:pt x="253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 rot="-5400000">
              <a:off x="4328765" y="3810699"/>
              <a:ext cx="958554" cy="31057"/>
            </a:xfrm>
            <a:custGeom>
              <a:avLst/>
              <a:gdLst/>
              <a:ahLst/>
              <a:cxnLst/>
              <a:rect l="l" t="t" r="r" b="b"/>
              <a:pathLst>
                <a:path w="22037" h="714" extrusionOk="0">
                  <a:moveTo>
                    <a:pt x="21623" y="1"/>
                  </a:moveTo>
                  <a:cubicBezTo>
                    <a:pt x="21508" y="1"/>
                    <a:pt x="21323" y="58"/>
                    <a:pt x="21266" y="243"/>
                  </a:cubicBezTo>
                  <a:lnTo>
                    <a:pt x="0" y="243"/>
                  </a:lnTo>
                  <a:lnTo>
                    <a:pt x="0" y="486"/>
                  </a:lnTo>
                  <a:lnTo>
                    <a:pt x="21266" y="486"/>
                  </a:lnTo>
                  <a:cubicBezTo>
                    <a:pt x="21323" y="657"/>
                    <a:pt x="21508" y="714"/>
                    <a:pt x="21623" y="714"/>
                  </a:cubicBezTo>
                  <a:cubicBezTo>
                    <a:pt x="21865" y="714"/>
                    <a:pt x="22036" y="600"/>
                    <a:pt x="22036" y="357"/>
                  </a:cubicBezTo>
                  <a:cubicBezTo>
                    <a:pt x="22036" y="129"/>
                    <a:pt x="21865" y="1"/>
                    <a:pt x="2162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92" name="Google Shape;592;p24"/>
          <p:cNvSpPr txBox="1">
            <a:spLocks noGrp="1"/>
          </p:cNvSpPr>
          <p:nvPr>
            <p:ph type="subTitle" idx="1"/>
          </p:nvPr>
        </p:nvSpPr>
        <p:spPr>
          <a:xfrm>
            <a:off x="1113084" y="4586297"/>
            <a:ext cx="29688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3" name="Google Shape;593;p24"/>
          <p:cNvSpPr txBox="1">
            <a:spLocks noGrp="1"/>
          </p:cNvSpPr>
          <p:nvPr>
            <p:ph type="subTitle" idx="2"/>
          </p:nvPr>
        </p:nvSpPr>
        <p:spPr>
          <a:xfrm>
            <a:off x="4611716" y="4586299"/>
            <a:ext cx="29688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24"/>
          <p:cNvSpPr txBox="1">
            <a:spLocks noGrp="1"/>
          </p:cNvSpPr>
          <p:nvPr>
            <p:ph type="subTitle" idx="3"/>
          </p:nvPr>
        </p:nvSpPr>
        <p:spPr>
          <a:xfrm>
            <a:off x="8110333" y="4586299"/>
            <a:ext cx="29688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5" name="Google Shape;595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96" name="Google Shape;596;p24"/>
          <p:cNvSpPr txBox="1">
            <a:spLocks noGrp="1"/>
          </p:cNvSpPr>
          <p:nvPr>
            <p:ph type="subTitle" idx="4"/>
          </p:nvPr>
        </p:nvSpPr>
        <p:spPr>
          <a:xfrm>
            <a:off x="1113084" y="3953567"/>
            <a:ext cx="2968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7" name="Google Shape;597;p24"/>
          <p:cNvSpPr txBox="1">
            <a:spLocks noGrp="1"/>
          </p:cNvSpPr>
          <p:nvPr>
            <p:ph type="subTitle" idx="5"/>
          </p:nvPr>
        </p:nvSpPr>
        <p:spPr>
          <a:xfrm>
            <a:off x="4611720" y="3953567"/>
            <a:ext cx="2968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598" name="Google Shape;598;p24"/>
          <p:cNvSpPr txBox="1">
            <a:spLocks noGrp="1"/>
          </p:cNvSpPr>
          <p:nvPr>
            <p:ph type="subTitle" idx="6"/>
          </p:nvPr>
        </p:nvSpPr>
        <p:spPr>
          <a:xfrm>
            <a:off x="8110339" y="3953567"/>
            <a:ext cx="2968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3477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25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01" name="Google Shape;601;p25"/>
          <p:cNvGrpSpPr/>
          <p:nvPr/>
        </p:nvGrpSpPr>
        <p:grpSpPr>
          <a:xfrm rot="-5400000">
            <a:off x="9585769" y="3813302"/>
            <a:ext cx="1019057" cy="4193393"/>
            <a:chOff x="426802" y="2674436"/>
            <a:chExt cx="397738" cy="1636680"/>
          </a:xfrm>
        </p:grpSpPr>
        <p:sp>
          <p:nvSpPr>
            <p:cNvPr id="602" name="Google Shape;602;p25"/>
            <p:cNvSpPr/>
            <p:nvPr/>
          </p:nvSpPr>
          <p:spPr>
            <a:xfrm rot="-5400000">
              <a:off x="-81621" y="3482511"/>
              <a:ext cx="1556645" cy="100566"/>
            </a:xfrm>
            <a:custGeom>
              <a:avLst/>
              <a:gdLst/>
              <a:ahLst/>
              <a:cxnLst/>
              <a:rect l="l" t="t" r="r" b="b"/>
              <a:pathLst>
                <a:path w="35787" h="2312" extrusionOk="0">
                  <a:moveTo>
                    <a:pt x="17658" y="1"/>
                  </a:moveTo>
                  <a:lnTo>
                    <a:pt x="15576" y="2083"/>
                  </a:lnTo>
                  <a:lnTo>
                    <a:pt x="1" y="2083"/>
                  </a:lnTo>
                  <a:lnTo>
                    <a:pt x="1" y="2312"/>
                  </a:lnTo>
                  <a:lnTo>
                    <a:pt x="15633" y="2312"/>
                  </a:lnTo>
                  <a:lnTo>
                    <a:pt x="17772" y="243"/>
                  </a:lnTo>
                  <a:lnTo>
                    <a:pt x="23363" y="243"/>
                  </a:lnTo>
                  <a:lnTo>
                    <a:pt x="24904" y="1784"/>
                  </a:lnTo>
                  <a:lnTo>
                    <a:pt x="35073" y="1784"/>
                  </a:lnTo>
                  <a:cubicBezTo>
                    <a:pt x="35130" y="1898"/>
                    <a:pt x="35244" y="2026"/>
                    <a:pt x="35430" y="2026"/>
                  </a:cubicBezTo>
                  <a:cubicBezTo>
                    <a:pt x="35601" y="2026"/>
                    <a:pt x="35786" y="1841"/>
                    <a:pt x="35786" y="1670"/>
                  </a:cubicBezTo>
                  <a:cubicBezTo>
                    <a:pt x="35786" y="1427"/>
                    <a:pt x="35601" y="1242"/>
                    <a:pt x="35430" y="1242"/>
                  </a:cubicBezTo>
                  <a:cubicBezTo>
                    <a:pt x="35244" y="1242"/>
                    <a:pt x="35130" y="1370"/>
                    <a:pt x="35073" y="1541"/>
                  </a:cubicBezTo>
                  <a:lnTo>
                    <a:pt x="25018" y="1541"/>
                  </a:lnTo>
                  <a:lnTo>
                    <a:pt x="2342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3" name="Google Shape;603;p25"/>
            <p:cNvSpPr/>
            <p:nvPr/>
          </p:nvSpPr>
          <p:spPr>
            <a:xfrm rot="-5400000">
              <a:off x="-285730" y="3386968"/>
              <a:ext cx="1636680" cy="211615"/>
            </a:xfrm>
            <a:custGeom>
              <a:avLst/>
              <a:gdLst/>
              <a:ahLst/>
              <a:cxnLst/>
              <a:rect l="l" t="t" r="r" b="b"/>
              <a:pathLst>
                <a:path w="37627" h="4865" extrusionOk="0">
                  <a:moveTo>
                    <a:pt x="13137" y="1"/>
                  </a:moveTo>
                  <a:lnTo>
                    <a:pt x="13137" y="4636"/>
                  </a:lnTo>
                  <a:lnTo>
                    <a:pt x="12181" y="4636"/>
                  </a:lnTo>
                  <a:lnTo>
                    <a:pt x="12181" y="771"/>
                  </a:lnTo>
                  <a:lnTo>
                    <a:pt x="1" y="771"/>
                  </a:lnTo>
                  <a:lnTo>
                    <a:pt x="1" y="1014"/>
                  </a:lnTo>
                  <a:lnTo>
                    <a:pt x="11953" y="1014"/>
                  </a:lnTo>
                  <a:lnTo>
                    <a:pt x="11953" y="4865"/>
                  </a:lnTo>
                  <a:lnTo>
                    <a:pt x="13379" y="4865"/>
                  </a:lnTo>
                  <a:lnTo>
                    <a:pt x="13379" y="229"/>
                  </a:lnTo>
                  <a:lnTo>
                    <a:pt x="20454" y="229"/>
                  </a:lnTo>
                  <a:lnTo>
                    <a:pt x="22237" y="2083"/>
                  </a:lnTo>
                  <a:lnTo>
                    <a:pt x="36856" y="2083"/>
                  </a:lnTo>
                  <a:cubicBezTo>
                    <a:pt x="36913" y="2197"/>
                    <a:pt x="37084" y="2311"/>
                    <a:pt x="37213" y="2311"/>
                  </a:cubicBezTo>
                  <a:cubicBezTo>
                    <a:pt x="37441" y="2311"/>
                    <a:pt x="37626" y="2140"/>
                    <a:pt x="37626" y="1955"/>
                  </a:cubicBezTo>
                  <a:cubicBezTo>
                    <a:pt x="37626" y="1727"/>
                    <a:pt x="37441" y="1541"/>
                    <a:pt x="37213" y="1541"/>
                  </a:cubicBezTo>
                  <a:cubicBezTo>
                    <a:pt x="37084" y="1541"/>
                    <a:pt x="36913" y="1655"/>
                    <a:pt x="36856" y="1841"/>
                  </a:cubicBezTo>
                  <a:lnTo>
                    <a:pt x="22351" y="1841"/>
                  </a:lnTo>
                  <a:lnTo>
                    <a:pt x="2051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25"/>
            <p:cNvSpPr/>
            <p:nvPr/>
          </p:nvSpPr>
          <p:spPr>
            <a:xfrm rot="-5400000">
              <a:off x="416274" y="4013898"/>
              <a:ext cx="447372" cy="147065"/>
            </a:xfrm>
            <a:custGeom>
              <a:avLst/>
              <a:gdLst/>
              <a:ahLst/>
              <a:cxnLst/>
              <a:rect l="l" t="t" r="r" b="b"/>
              <a:pathLst>
                <a:path w="10285" h="3381" extrusionOk="0">
                  <a:moveTo>
                    <a:pt x="1" y="0"/>
                  </a:moveTo>
                  <a:lnTo>
                    <a:pt x="1" y="228"/>
                  </a:lnTo>
                  <a:lnTo>
                    <a:pt x="9757" y="228"/>
                  </a:lnTo>
                  <a:lnTo>
                    <a:pt x="9757" y="2667"/>
                  </a:lnTo>
                  <a:cubicBezTo>
                    <a:pt x="9628" y="2667"/>
                    <a:pt x="9514" y="2853"/>
                    <a:pt x="9514" y="3024"/>
                  </a:cubicBezTo>
                  <a:cubicBezTo>
                    <a:pt x="9514" y="3209"/>
                    <a:pt x="9685" y="3380"/>
                    <a:pt x="9871" y="3380"/>
                  </a:cubicBezTo>
                  <a:cubicBezTo>
                    <a:pt x="10113" y="3380"/>
                    <a:pt x="10284" y="3209"/>
                    <a:pt x="10284" y="3024"/>
                  </a:cubicBezTo>
                  <a:cubicBezTo>
                    <a:pt x="10284" y="2853"/>
                    <a:pt x="10170" y="2667"/>
                    <a:pt x="9985" y="2667"/>
                  </a:cubicBezTo>
                  <a:lnTo>
                    <a:pt x="9985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25"/>
            <p:cNvSpPr/>
            <p:nvPr/>
          </p:nvSpPr>
          <p:spPr>
            <a:xfrm rot="-5400000">
              <a:off x="32255" y="3518831"/>
              <a:ext cx="1497053" cy="87517"/>
            </a:xfrm>
            <a:custGeom>
              <a:avLst/>
              <a:gdLst/>
              <a:ahLst/>
              <a:cxnLst/>
              <a:rect l="l" t="t" r="r" b="b"/>
              <a:pathLst>
                <a:path w="34417" h="2012" extrusionOk="0">
                  <a:moveTo>
                    <a:pt x="18243" y="0"/>
                  </a:moveTo>
                  <a:lnTo>
                    <a:pt x="16588" y="1655"/>
                  </a:lnTo>
                  <a:lnTo>
                    <a:pt x="1" y="1655"/>
                  </a:lnTo>
                  <a:lnTo>
                    <a:pt x="1" y="1897"/>
                  </a:lnTo>
                  <a:lnTo>
                    <a:pt x="16645" y="1897"/>
                  </a:lnTo>
                  <a:lnTo>
                    <a:pt x="18314" y="229"/>
                  </a:lnTo>
                  <a:lnTo>
                    <a:pt x="22522" y="229"/>
                  </a:lnTo>
                  <a:lnTo>
                    <a:pt x="24076" y="1783"/>
                  </a:lnTo>
                  <a:lnTo>
                    <a:pt x="33647" y="1783"/>
                  </a:lnTo>
                  <a:cubicBezTo>
                    <a:pt x="33704" y="1954"/>
                    <a:pt x="33875" y="2011"/>
                    <a:pt x="34003" y="2011"/>
                  </a:cubicBezTo>
                  <a:cubicBezTo>
                    <a:pt x="34232" y="2011"/>
                    <a:pt x="34417" y="1840"/>
                    <a:pt x="34417" y="1655"/>
                  </a:cubicBezTo>
                  <a:cubicBezTo>
                    <a:pt x="34417" y="1427"/>
                    <a:pt x="34232" y="1298"/>
                    <a:pt x="34003" y="1298"/>
                  </a:cubicBezTo>
                  <a:cubicBezTo>
                    <a:pt x="33875" y="1298"/>
                    <a:pt x="33704" y="1370"/>
                    <a:pt x="33647" y="1541"/>
                  </a:cubicBezTo>
                  <a:lnTo>
                    <a:pt x="24191" y="1541"/>
                  </a:lnTo>
                  <a:lnTo>
                    <a:pt x="2265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25"/>
            <p:cNvSpPr/>
            <p:nvPr/>
          </p:nvSpPr>
          <p:spPr>
            <a:xfrm rot="-5400000">
              <a:off x="48067" y="3573094"/>
              <a:ext cx="1377957" cy="98087"/>
            </a:xfrm>
            <a:custGeom>
              <a:avLst/>
              <a:gdLst/>
              <a:ahLst/>
              <a:cxnLst/>
              <a:rect l="l" t="t" r="r" b="b"/>
              <a:pathLst>
                <a:path w="31679" h="2255" extrusionOk="0">
                  <a:moveTo>
                    <a:pt x="18186" y="1"/>
                  </a:moveTo>
                  <a:lnTo>
                    <a:pt x="16232" y="1955"/>
                  </a:lnTo>
                  <a:lnTo>
                    <a:pt x="1" y="1955"/>
                  </a:lnTo>
                  <a:lnTo>
                    <a:pt x="1" y="2197"/>
                  </a:lnTo>
                  <a:lnTo>
                    <a:pt x="16346" y="2197"/>
                  </a:lnTo>
                  <a:lnTo>
                    <a:pt x="18314" y="229"/>
                  </a:lnTo>
                  <a:lnTo>
                    <a:pt x="22950" y="229"/>
                  </a:lnTo>
                  <a:lnTo>
                    <a:pt x="24661" y="1955"/>
                  </a:lnTo>
                  <a:lnTo>
                    <a:pt x="30908" y="1955"/>
                  </a:lnTo>
                  <a:cubicBezTo>
                    <a:pt x="30965" y="2140"/>
                    <a:pt x="31151" y="2254"/>
                    <a:pt x="31265" y="2254"/>
                  </a:cubicBezTo>
                  <a:cubicBezTo>
                    <a:pt x="31507" y="2254"/>
                    <a:pt x="31679" y="2069"/>
                    <a:pt x="31679" y="1840"/>
                  </a:cubicBezTo>
                  <a:cubicBezTo>
                    <a:pt x="31679" y="1655"/>
                    <a:pt x="31507" y="1484"/>
                    <a:pt x="31265" y="1484"/>
                  </a:cubicBezTo>
                  <a:cubicBezTo>
                    <a:pt x="31151" y="1484"/>
                    <a:pt x="30965" y="1598"/>
                    <a:pt x="30908" y="1712"/>
                  </a:cubicBezTo>
                  <a:lnTo>
                    <a:pt x="24733" y="1712"/>
                  </a:lnTo>
                  <a:lnTo>
                    <a:pt x="2300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25"/>
            <p:cNvSpPr/>
            <p:nvPr/>
          </p:nvSpPr>
          <p:spPr>
            <a:xfrm rot="-5400000">
              <a:off x="-80031" y="3527509"/>
              <a:ext cx="1354991" cy="212224"/>
            </a:xfrm>
            <a:custGeom>
              <a:avLst/>
              <a:gdLst/>
              <a:ahLst/>
              <a:cxnLst/>
              <a:rect l="l" t="t" r="r" b="b"/>
              <a:pathLst>
                <a:path w="31151" h="4879" extrusionOk="0">
                  <a:moveTo>
                    <a:pt x="14749" y="0"/>
                  </a:moveTo>
                  <a:lnTo>
                    <a:pt x="14749" y="4636"/>
                  </a:lnTo>
                  <a:lnTo>
                    <a:pt x="10755" y="4636"/>
                  </a:lnTo>
                  <a:lnTo>
                    <a:pt x="10755" y="956"/>
                  </a:lnTo>
                  <a:lnTo>
                    <a:pt x="1" y="956"/>
                  </a:lnTo>
                  <a:lnTo>
                    <a:pt x="1" y="1184"/>
                  </a:lnTo>
                  <a:lnTo>
                    <a:pt x="10527" y="1184"/>
                  </a:lnTo>
                  <a:lnTo>
                    <a:pt x="10527" y="4878"/>
                  </a:lnTo>
                  <a:lnTo>
                    <a:pt x="14977" y="4878"/>
                  </a:lnTo>
                  <a:lnTo>
                    <a:pt x="14977" y="243"/>
                  </a:lnTo>
                  <a:lnTo>
                    <a:pt x="18842" y="243"/>
                  </a:lnTo>
                  <a:lnTo>
                    <a:pt x="21281" y="2739"/>
                  </a:lnTo>
                  <a:lnTo>
                    <a:pt x="30366" y="2739"/>
                  </a:lnTo>
                  <a:cubicBezTo>
                    <a:pt x="30438" y="2853"/>
                    <a:pt x="30609" y="2967"/>
                    <a:pt x="30723" y="2967"/>
                  </a:cubicBezTo>
                  <a:cubicBezTo>
                    <a:pt x="30965" y="2967"/>
                    <a:pt x="31151" y="2796"/>
                    <a:pt x="31151" y="2610"/>
                  </a:cubicBezTo>
                  <a:cubicBezTo>
                    <a:pt x="31151" y="2382"/>
                    <a:pt x="30965" y="2197"/>
                    <a:pt x="30723" y="2197"/>
                  </a:cubicBezTo>
                  <a:cubicBezTo>
                    <a:pt x="30609" y="2197"/>
                    <a:pt x="30438" y="2311"/>
                    <a:pt x="30366" y="2496"/>
                  </a:cubicBezTo>
                  <a:lnTo>
                    <a:pt x="21395" y="2496"/>
                  </a:lnTo>
                  <a:lnTo>
                    <a:pt x="18899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25"/>
            <p:cNvSpPr/>
            <p:nvPr/>
          </p:nvSpPr>
          <p:spPr>
            <a:xfrm rot="-5400000">
              <a:off x="-149844" y="3491841"/>
              <a:ext cx="1429458" cy="209092"/>
            </a:xfrm>
            <a:custGeom>
              <a:avLst/>
              <a:gdLst/>
              <a:ahLst/>
              <a:cxnLst/>
              <a:rect l="l" t="t" r="r" b="b"/>
              <a:pathLst>
                <a:path w="32863" h="4807" extrusionOk="0">
                  <a:moveTo>
                    <a:pt x="13850" y="0"/>
                  </a:moveTo>
                  <a:lnTo>
                    <a:pt x="13850" y="4578"/>
                  </a:lnTo>
                  <a:lnTo>
                    <a:pt x="11411" y="4578"/>
                  </a:lnTo>
                  <a:lnTo>
                    <a:pt x="11411" y="884"/>
                  </a:lnTo>
                  <a:lnTo>
                    <a:pt x="1" y="884"/>
                  </a:lnTo>
                  <a:lnTo>
                    <a:pt x="1" y="1127"/>
                  </a:lnTo>
                  <a:lnTo>
                    <a:pt x="11183" y="1127"/>
                  </a:lnTo>
                  <a:lnTo>
                    <a:pt x="11183" y="4807"/>
                  </a:lnTo>
                  <a:lnTo>
                    <a:pt x="14092" y="4807"/>
                  </a:lnTo>
                  <a:lnTo>
                    <a:pt x="14092" y="243"/>
                  </a:lnTo>
                  <a:lnTo>
                    <a:pt x="19498" y="243"/>
                  </a:lnTo>
                  <a:lnTo>
                    <a:pt x="21637" y="2439"/>
                  </a:lnTo>
                  <a:lnTo>
                    <a:pt x="32149" y="2439"/>
                  </a:lnTo>
                  <a:cubicBezTo>
                    <a:pt x="32221" y="2553"/>
                    <a:pt x="32335" y="2667"/>
                    <a:pt x="32506" y="2667"/>
                  </a:cubicBezTo>
                  <a:cubicBezTo>
                    <a:pt x="32691" y="2667"/>
                    <a:pt x="32862" y="2496"/>
                    <a:pt x="32862" y="2311"/>
                  </a:cubicBezTo>
                  <a:cubicBezTo>
                    <a:pt x="32862" y="2082"/>
                    <a:pt x="32691" y="1954"/>
                    <a:pt x="32506" y="1954"/>
                  </a:cubicBezTo>
                  <a:cubicBezTo>
                    <a:pt x="32335" y="1954"/>
                    <a:pt x="32221" y="2025"/>
                    <a:pt x="32149" y="2197"/>
                  </a:cubicBezTo>
                  <a:lnTo>
                    <a:pt x="21752" y="2197"/>
                  </a:lnTo>
                  <a:lnTo>
                    <a:pt x="19555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5"/>
          <p:cNvGrpSpPr/>
          <p:nvPr/>
        </p:nvGrpSpPr>
        <p:grpSpPr>
          <a:xfrm rot="10800000">
            <a:off x="461382" y="-5"/>
            <a:ext cx="782237" cy="3396887"/>
            <a:chOff x="4792514" y="2979701"/>
            <a:chExt cx="305307" cy="1325804"/>
          </a:xfrm>
        </p:grpSpPr>
        <p:sp>
          <p:nvSpPr>
            <p:cNvPr id="610" name="Google Shape;610;p25"/>
            <p:cNvSpPr/>
            <p:nvPr/>
          </p:nvSpPr>
          <p:spPr>
            <a:xfrm rot="-5400000">
              <a:off x="4409125" y="3616809"/>
              <a:ext cx="1266256" cy="111136"/>
            </a:xfrm>
            <a:custGeom>
              <a:avLst/>
              <a:gdLst/>
              <a:ahLst/>
              <a:cxnLst/>
              <a:rect l="l" t="t" r="r" b="b"/>
              <a:pathLst>
                <a:path w="29111" h="2555" extrusionOk="0">
                  <a:moveTo>
                    <a:pt x="0" y="1"/>
                  </a:moveTo>
                  <a:lnTo>
                    <a:pt x="0" y="229"/>
                  </a:lnTo>
                  <a:lnTo>
                    <a:pt x="15803" y="229"/>
                  </a:lnTo>
                  <a:lnTo>
                    <a:pt x="18114" y="2554"/>
                  </a:lnTo>
                  <a:lnTo>
                    <a:pt x="23462" y="2554"/>
                  </a:lnTo>
                  <a:lnTo>
                    <a:pt x="24775" y="1185"/>
                  </a:lnTo>
                  <a:lnTo>
                    <a:pt x="28397" y="1185"/>
                  </a:lnTo>
                  <a:cubicBezTo>
                    <a:pt x="28397" y="1370"/>
                    <a:pt x="28583" y="1484"/>
                    <a:pt x="28754" y="1484"/>
                  </a:cubicBezTo>
                  <a:cubicBezTo>
                    <a:pt x="28939" y="1484"/>
                    <a:pt x="29111" y="1299"/>
                    <a:pt x="29111" y="1128"/>
                  </a:cubicBezTo>
                  <a:cubicBezTo>
                    <a:pt x="29111" y="885"/>
                    <a:pt x="28939" y="714"/>
                    <a:pt x="28754" y="714"/>
                  </a:cubicBezTo>
                  <a:cubicBezTo>
                    <a:pt x="28583" y="714"/>
                    <a:pt x="28454" y="828"/>
                    <a:pt x="28397" y="942"/>
                  </a:cubicBezTo>
                  <a:lnTo>
                    <a:pt x="24718" y="942"/>
                  </a:lnTo>
                  <a:lnTo>
                    <a:pt x="23405" y="2312"/>
                  </a:lnTo>
                  <a:lnTo>
                    <a:pt x="18242" y="2312"/>
                  </a:lnTo>
                  <a:lnTo>
                    <a:pt x="1591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1" name="Google Shape;611;p25"/>
            <p:cNvSpPr/>
            <p:nvPr/>
          </p:nvSpPr>
          <p:spPr>
            <a:xfrm rot="-5400000">
              <a:off x="4335310" y="3589536"/>
              <a:ext cx="1325804" cy="106134"/>
            </a:xfrm>
            <a:custGeom>
              <a:avLst/>
              <a:gdLst/>
              <a:ahLst/>
              <a:cxnLst/>
              <a:rect l="l" t="t" r="r" b="b"/>
              <a:pathLst>
                <a:path w="30480" h="2440" extrusionOk="0">
                  <a:moveTo>
                    <a:pt x="0" y="0"/>
                  </a:moveTo>
                  <a:lnTo>
                    <a:pt x="0" y="243"/>
                  </a:lnTo>
                  <a:lnTo>
                    <a:pt x="16459" y="243"/>
                  </a:lnTo>
                  <a:lnTo>
                    <a:pt x="18656" y="2439"/>
                  </a:lnTo>
                  <a:lnTo>
                    <a:pt x="22878" y="2439"/>
                  </a:lnTo>
                  <a:lnTo>
                    <a:pt x="24361" y="899"/>
                  </a:lnTo>
                  <a:lnTo>
                    <a:pt x="29767" y="899"/>
                  </a:lnTo>
                  <a:cubicBezTo>
                    <a:pt x="29824" y="1013"/>
                    <a:pt x="29952" y="1127"/>
                    <a:pt x="30066" y="1127"/>
                  </a:cubicBezTo>
                  <a:cubicBezTo>
                    <a:pt x="30309" y="1127"/>
                    <a:pt x="30480" y="956"/>
                    <a:pt x="30480" y="771"/>
                  </a:cubicBezTo>
                  <a:cubicBezTo>
                    <a:pt x="30480" y="542"/>
                    <a:pt x="30309" y="357"/>
                    <a:pt x="30066" y="357"/>
                  </a:cubicBezTo>
                  <a:cubicBezTo>
                    <a:pt x="29881" y="357"/>
                    <a:pt x="29767" y="471"/>
                    <a:pt x="29710" y="656"/>
                  </a:cubicBezTo>
                  <a:lnTo>
                    <a:pt x="24247" y="656"/>
                  </a:lnTo>
                  <a:lnTo>
                    <a:pt x="22749" y="2197"/>
                  </a:lnTo>
                  <a:lnTo>
                    <a:pt x="18770" y="2197"/>
                  </a:lnTo>
                  <a:lnTo>
                    <a:pt x="1657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2" name="Google Shape;612;p25"/>
            <p:cNvSpPr/>
            <p:nvPr/>
          </p:nvSpPr>
          <p:spPr>
            <a:xfrm rot="-5400000">
              <a:off x="4348012" y="3656827"/>
              <a:ext cx="1196790" cy="100566"/>
            </a:xfrm>
            <a:custGeom>
              <a:avLst/>
              <a:gdLst/>
              <a:ahLst/>
              <a:cxnLst/>
              <a:rect l="l" t="t" r="r" b="b"/>
              <a:pathLst>
                <a:path w="27514" h="2312" extrusionOk="0">
                  <a:moveTo>
                    <a:pt x="27157" y="1"/>
                  </a:moveTo>
                  <a:cubicBezTo>
                    <a:pt x="26971" y="1"/>
                    <a:pt x="26857" y="115"/>
                    <a:pt x="26800" y="300"/>
                  </a:cubicBezTo>
                  <a:lnTo>
                    <a:pt x="23890" y="300"/>
                  </a:lnTo>
                  <a:lnTo>
                    <a:pt x="22165" y="2083"/>
                  </a:lnTo>
                  <a:lnTo>
                    <a:pt x="19612" y="2083"/>
                  </a:lnTo>
                  <a:lnTo>
                    <a:pt x="17643" y="115"/>
                  </a:lnTo>
                  <a:lnTo>
                    <a:pt x="0" y="115"/>
                  </a:lnTo>
                  <a:lnTo>
                    <a:pt x="0" y="357"/>
                  </a:lnTo>
                  <a:lnTo>
                    <a:pt x="17586" y="357"/>
                  </a:lnTo>
                  <a:lnTo>
                    <a:pt x="19483" y="2311"/>
                  </a:lnTo>
                  <a:lnTo>
                    <a:pt x="22222" y="2311"/>
                  </a:lnTo>
                  <a:lnTo>
                    <a:pt x="24004" y="528"/>
                  </a:lnTo>
                  <a:lnTo>
                    <a:pt x="26800" y="528"/>
                  </a:lnTo>
                  <a:cubicBezTo>
                    <a:pt x="26857" y="657"/>
                    <a:pt x="26971" y="771"/>
                    <a:pt x="27157" y="771"/>
                  </a:cubicBezTo>
                  <a:cubicBezTo>
                    <a:pt x="27385" y="771"/>
                    <a:pt x="27513" y="600"/>
                    <a:pt x="27513" y="414"/>
                  </a:cubicBezTo>
                  <a:cubicBezTo>
                    <a:pt x="27513" y="172"/>
                    <a:pt x="27385" y="1"/>
                    <a:pt x="2715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5"/>
            <p:cNvSpPr/>
            <p:nvPr/>
          </p:nvSpPr>
          <p:spPr>
            <a:xfrm rot="-5400000">
              <a:off x="4316977" y="3695300"/>
              <a:ext cx="1119234" cy="101175"/>
            </a:xfrm>
            <a:custGeom>
              <a:avLst/>
              <a:gdLst/>
              <a:ahLst/>
              <a:cxnLst/>
              <a:rect l="l" t="t" r="r" b="b"/>
              <a:pathLst>
                <a:path w="25731" h="2326" extrusionOk="0">
                  <a:moveTo>
                    <a:pt x="25374" y="1"/>
                  </a:moveTo>
                  <a:cubicBezTo>
                    <a:pt x="25188" y="1"/>
                    <a:pt x="25074" y="129"/>
                    <a:pt x="25017" y="300"/>
                  </a:cubicBezTo>
                  <a:lnTo>
                    <a:pt x="23947" y="300"/>
                  </a:lnTo>
                  <a:lnTo>
                    <a:pt x="22165" y="2083"/>
                  </a:lnTo>
                  <a:lnTo>
                    <a:pt x="20382" y="2083"/>
                  </a:lnTo>
                  <a:lnTo>
                    <a:pt x="18955" y="657"/>
                  </a:lnTo>
                  <a:lnTo>
                    <a:pt x="0" y="657"/>
                  </a:lnTo>
                  <a:lnTo>
                    <a:pt x="0" y="899"/>
                  </a:lnTo>
                  <a:lnTo>
                    <a:pt x="18827" y="899"/>
                  </a:lnTo>
                  <a:lnTo>
                    <a:pt x="20253" y="2326"/>
                  </a:lnTo>
                  <a:lnTo>
                    <a:pt x="22222" y="2326"/>
                  </a:lnTo>
                  <a:lnTo>
                    <a:pt x="24062" y="543"/>
                  </a:lnTo>
                  <a:lnTo>
                    <a:pt x="25017" y="543"/>
                  </a:lnTo>
                  <a:cubicBezTo>
                    <a:pt x="25074" y="657"/>
                    <a:pt x="25188" y="785"/>
                    <a:pt x="25374" y="785"/>
                  </a:cubicBezTo>
                  <a:cubicBezTo>
                    <a:pt x="25545" y="785"/>
                    <a:pt x="25730" y="600"/>
                    <a:pt x="25730" y="429"/>
                  </a:cubicBezTo>
                  <a:cubicBezTo>
                    <a:pt x="25730" y="186"/>
                    <a:pt x="25545" y="1"/>
                    <a:pt x="253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4" name="Google Shape;614;p25"/>
            <p:cNvSpPr/>
            <p:nvPr/>
          </p:nvSpPr>
          <p:spPr>
            <a:xfrm rot="-5400000">
              <a:off x="4328765" y="3810699"/>
              <a:ext cx="958554" cy="31057"/>
            </a:xfrm>
            <a:custGeom>
              <a:avLst/>
              <a:gdLst/>
              <a:ahLst/>
              <a:cxnLst/>
              <a:rect l="l" t="t" r="r" b="b"/>
              <a:pathLst>
                <a:path w="22037" h="714" extrusionOk="0">
                  <a:moveTo>
                    <a:pt x="21623" y="1"/>
                  </a:moveTo>
                  <a:cubicBezTo>
                    <a:pt x="21508" y="1"/>
                    <a:pt x="21323" y="58"/>
                    <a:pt x="21266" y="243"/>
                  </a:cubicBezTo>
                  <a:lnTo>
                    <a:pt x="0" y="243"/>
                  </a:lnTo>
                  <a:lnTo>
                    <a:pt x="0" y="486"/>
                  </a:lnTo>
                  <a:lnTo>
                    <a:pt x="21266" y="486"/>
                  </a:lnTo>
                  <a:cubicBezTo>
                    <a:pt x="21323" y="657"/>
                    <a:pt x="21508" y="714"/>
                    <a:pt x="21623" y="714"/>
                  </a:cubicBezTo>
                  <a:cubicBezTo>
                    <a:pt x="21865" y="714"/>
                    <a:pt x="22036" y="600"/>
                    <a:pt x="22036" y="357"/>
                  </a:cubicBezTo>
                  <a:cubicBezTo>
                    <a:pt x="22036" y="129"/>
                    <a:pt x="21865" y="1"/>
                    <a:pt x="2162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15" name="Google Shape;615;p25"/>
          <p:cNvSpPr txBox="1">
            <a:spLocks noGrp="1"/>
          </p:cNvSpPr>
          <p:nvPr>
            <p:ph type="subTitle" idx="1"/>
          </p:nvPr>
        </p:nvSpPr>
        <p:spPr>
          <a:xfrm>
            <a:off x="960100" y="3844653"/>
            <a:ext cx="30740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6" name="Google Shape;616;p25"/>
          <p:cNvSpPr txBox="1">
            <a:spLocks noGrp="1"/>
          </p:cNvSpPr>
          <p:nvPr>
            <p:ph type="subTitle" idx="2"/>
          </p:nvPr>
        </p:nvSpPr>
        <p:spPr>
          <a:xfrm>
            <a:off x="4559057" y="3844653"/>
            <a:ext cx="30740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25"/>
          <p:cNvSpPr txBox="1">
            <a:spLocks noGrp="1"/>
          </p:cNvSpPr>
          <p:nvPr>
            <p:ph type="subTitle" idx="3"/>
          </p:nvPr>
        </p:nvSpPr>
        <p:spPr>
          <a:xfrm>
            <a:off x="8158025" y="3844653"/>
            <a:ext cx="3074000" cy="114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8" name="Google Shape;618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5"/>
          <p:cNvSpPr txBox="1">
            <a:spLocks noGrp="1"/>
          </p:cNvSpPr>
          <p:nvPr>
            <p:ph type="subTitle" idx="4"/>
          </p:nvPr>
        </p:nvSpPr>
        <p:spPr>
          <a:xfrm>
            <a:off x="960100" y="3211933"/>
            <a:ext cx="3074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0" name="Google Shape;620;p25"/>
          <p:cNvSpPr txBox="1">
            <a:spLocks noGrp="1"/>
          </p:cNvSpPr>
          <p:nvPr>
            <p:ph type="subTitle" idx="5"/>
          </p:nvPr>
        </p:nvSpPr>
        <p:spPr>
          <a:xfrm>
            <a:off x="4559061" y="3211933"/>
            <a:ext cx="3074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21" name="Google Shape;621;p25"/>
          <p:cNvSpPr txBox="1">
            <a:spLocks noGrp="1"/>
          </p:cNvSpPr>
          <p:nvPr>
            <p:ph type="subTitle" idx="6"/>
          </p:nvPr>
        </p:nvSpPr>
        <p:spPr>
          <a:xfrm>
            <a:off x="8158031" y="3211933"/>
            <a:ext cx="3074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1235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26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24" name="Google Shape;624;p2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26"/>
          <p:cNvSpPr txBox="1">
            <a:spLocks noGrp="1"/>
          </p:cNvSpPr>
          <p:nvPr>
            <p:ph type="subTitle" idx="1"/>
          </p:nvPr>
        </p:nvSpPr>
        <p:spPr>
          <a:xfrm>
            <a:off x="2623531" y="2798901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6"/>
          <p:cNvSpPr txBox="1">
            <a:spLocks noGrp="1"/>
          </p:cNvSpPr>
          <p:nvPr>
            <p:ph type="subTitle" idx="2"/>
          </p:nvPr>
        </p:nvSpPr>
        <p:spPr>
          <a:xfrm>
            <a:off x="6930869" y="2798901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6"/>
          <p:cNvSpPr txBox="1">
            <a:spLocks noGrp="1"/>
          </p:cNvSpPr>
          <p:nvPr>
            <p:ph type="subTitle" idx="3"/>
          </p:nvPr>
        </p:nvSpPr>
        <p:spPr>
          <a:xfrm>
            <a:off x="2623531" y="4710101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6"/>
          <p:cNvSpPr txBox="1">
            <a:spLocks noGrp="1"/>
          </p:cNvSpPr>
          <p:nvPr>
            <p:ph type="subTitle" idx="4"/>
          </p:nvPr>
        </p:nvSpPr>
        <p:spPr>
          <a:xfrm>
            <a:off x="6930869" y="4710101"/>
            <a:ext cx="2637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9" name="Google Shape;629;p26"/>
          <p:cNvSpPr txBox="1">
            <a:spLocks noGrp="1"/>
          </p:cNvSpPr>
          <p:nvPr>
            <p:ph type="subTitle" idx="5"/>
          </p:nvPr>
        </p:nvSpPr>
        <p:spPr>
          <a:xfrm>
            <a:off x="2623533" y="2148833"/>
            <a:ext cx="263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0" name="Google Shape;630;p26"/>
          <p:cNvSpPr txBox="1">
            <a:spLocks noGrp="1"/>
          </p:cNvSpPr>
          <p:nvPr>
            <p:ph type="subTitle" idx="6"/>
          </p:nvPr>
        </p:nvSpPr>
        <p:spPr>
          <a:xfrm>
            <a:off x="6930868" y="2148833"/>
            <a:ext cx="263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1" name="Google Shape;631;p26"/>
          <p:cNvSpPr txBox="1">
            <a:spLocks noGrp="1"/>
          </p:cNvSpPr>
          <p:nvPr>
            <p:ph type="subTitle" idx="7"/>
          </p:nvPr>
        </p:nvSpPr>
        <p:spPr>
          <a:xfrm>
            <a:off x="2623533" y="4060100"/>
            <a:ext cx="263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2" name="Google Shape;632;p26"/>
          <p:cNvSpPr txBox="1">
            <a:spLocks noGrp="1"/>
          </p:cNvSpPr>
          <p:nvPr>
            <p:ph type="subTitle" idx="8"/>
          </p:nvPr>
        </p:nvSpPr>
        <p:spPr>
          <a:xfrm>
            <a:off x="6930868" y="4060100"/>
            <a:ext cx="2637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32265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7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635" name="Google Shape;635;p27"/>
          <p:cNvGrpSpPr/>
          <p:nvPr/>
        </p:nvGrpSpPr>
        <p:grpSpPr>
          <a:xfrm rot="10800000">
            <a:off x="67675" y="-2199355"/>
            <a:ext cx="987187" cy="3741933"/>
            <a:chOff x="8218831" y="2346909"/>
            <a:chExt cx="740390" cy="2806450"/>
          </a:xfrm>
        </p:grpSpPr>
        <p:sp>
          <p:nvSpPr>
            <p:cNvPr id="636" name="Google Shape;636;p27"/>
            <p:cNvSpPr/>
            <p:nvPr/>
          </p:nvSpPr>
          <p:spPr>
            <a:xfrm rot="-5400000">
              <a:off x="7409304" y="3603442"/>
              <a:ext cx="2806450" cy="293383"/>
            </a:xfrm>
            <a:custGeom>
              <a:avLst/>
              <a:gdLst/>
              <a:ahLst/>
              <a:cxnLst/>
              <a:rect l="l" t="t" r="r" b="b"/>
              <a:pathLst>
                <a:path w="33576" h="3510" extrusionOk="0">
                  <a:moveTo>
                    <a:pt x="33162" y="1"/>
                  </a:moveTo>
                  <a:cubicBezTo>
                    <a:pt x="33048" y="1"/>
                    <a:pt x="32862" y="115"/>
                    <a:pt x="32805" y="229"/>
                  </a:cubicBezTo>
                  <a:lnTo>
                    <a:pt x="18371" y="229"/>
                  </a:lnTo>
                  <a:lnTo>
                    <a:pt x="18371" y="3267"/>
                  </a:lnTo>
                  <a:lnTo>
                    <a:pt x="1" y="3267"/>
                  </a:lnTo>
                  <a:lnTo>
                    <a:pt x="1" y="3509"/>
                  </a:lnTo>
                  <a:lnTo>
                    <a:pt x="18600" y="3509"/>
                  </a:lnTo>
                  <a:lnTo>
                    <a:pt x="18600" y="471"/>
                  </a:lnTo>
                  <a:lnTo>
                    <a:pt x="32805" y="471"/>
                  </a:lnTo>
                  <a:cubicBezTo>
                    <a:pt x="32862" y="657"/>
                    <a:pt x="33048" y="714"/>
                    <a:pt x="33162" y="714"/>
                  </a:cubicBezTo>
                  <a:cubicBezTo>
                    <a:pt x="33404" y="714"/>
                    <a:pt x="33575" y="586"/>
                    <a:pt x="33575" y="357"/>
                  </a:cubicBezTo>
                  <a:cubicBezTo>
                    <a:pt x="33575" y="172"/>
                    <a:pt x="33404" y="1"/>
                    <a:pt x="3316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7" name="Google Shape;637;p27"/>
            <p:cNvSpPr/>
            <p:nvPr/>
          </p:nvSpPr>
          <p:spPr>
            <a:xfrm rot="-5400000">
              <a:off x="7520808" y="3794852"/>
              <a:ext cx="2409421" cy="307593"/>
            </a:xfrm>
            <a:custGeom>
              <a:avLst/>
              <a:gdLst/>
              <a:ahLst/>
              <a:cxnLst/>
              <a:rect l="l" t="t" r="r" b="b"/>
              <a:pathLst>
                <a:path w="28826" h="3680" extrusionOk="0">
                  <a:moveTo>
                    <a:pt x="28469" y="0"/>
                  </a:moveTo>
                  <a:cubicBezTo>
                    <a:pt x="28298" y="0"/>
                    <a:pt x="28170" y="114"/>
                    <a:pt x="28113" y="285"/>
                  </a:cubicBezTo>
                  <a:lnTo>
                    <a:pt x="17302" y="285"/>
                  </a:lnTo>
                  <a:lnTo>
                    <a:pt x="17302" y="3437"/>
                  </a:lnTo>
                  <a:lnTo>
                    <a:pt x="1" y="3437"/>
                  </a:lnTo>
                  <a:lnTo>
                    <a:pt x="1" y="3680"/>
                  </a:lnTo>
                  <a:lnTo>
                    <a:pt x="17530" y="3680"/>
                  </a:lnTo>
                  <a:lnTo>
                    <a:pt x="17530" y="528"/>
                  </a:lnTo>
                  <a:lnTo>
                    <a:pt x="28113" y="528"/>
                  </a:lnTo>
                  <a:cubicBezTo>
                    <a:pt x="28170" y="642"/>
                    <a:pt x="28298" y="770"/>
                    <a:pt x="28469" y="770"/>
                  </a:cubicBezTo>
                  <a:cubicBezTo>
                    <a:pt x="28655" y="770"/>
                    <a:pt x="28826" y="585"/>
                    <a:pt x="28826" y="414"/>
                  </a:cubicBezTo>
                  <a:cubicBezTo>
                    <a:pt x="28826" y="171"/>
                    <a:pt x="28655" y="0"/>
                    <a:pt x="2846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27"/>
            <p:cNvSpPr/>
            <p:nvPr/>
          </p:nvSpPr>
          <p:spPr>
            <a:xfrm rot="-5400000">
              <a:off x="7336629" y="3695260"/>
              <a:ext cx="2603756" cy="312441"/>
            </a:xfrm>
            <a:custGeom>
              <a:avLst/>
              <a:gdLst/>
              <a:ahLst/>
              <a:cxnLst/>
              <a:rect l="l" t="t" r="r" b="b"/>
              <a:pathLst>
                <a:path w="31151" h="3738" extrusionOk="0">
                  <a:moveTo>
                    <a:pt x="30723" y="0"/>
                  </a:moveTo>
                  <a:cubicBezTo>
                    <a:pt x="30609" y="0"/>
                    <a:pt x="30438" y="114"/>
                    <a:pt x="30366" y="229"/>
                  </a:cubicBezTo>
                  <a:lnTo>
                    <a:pt x="16104" y="229"/>
                  </a:lnTo>
                  <a:lnTo>
                    <a:pt x="16104" y="3495"/>
                  </a:lnTo>
                  <a:lnTo>
                    <a:pt x="1" y="3495"/>
                  </a:lnTo>
                  <a:lnTo>
                    <a:pt x="1" y="3737"/>
                  </a:lnTo>
                  <a:lnTo>
                    <a:pt x="16346" y="3737"/>
                  </a:lnTo>
                  <a:lnTo>
                    <a:pt x="16346" y="471"/>
                  </a:lnTo>
                  <a:lnTo>
                    <a:pt x="30366" y="471"/>
                  </a:lnTo>
                  <a:cubicBezTo>
                    <a:pt x="30438" y="642"/>
                    <a:pt x="30609" y="770"/>
                    <a:pt x="30723" y="770"/>
                  </a:cubicBezTo>
                  <a:cubicBezTo>
                    <a:pt x="30965" y="770"/>
                    <a:pt x="31151" y="585"/>
                    <a:pt x="31151" y="357"/>
                  </a:cubicBezTo>
                  <a:cubicBezTo>
                    <a:pt x="31151" y="171"/>
                    <a:pt x="30965" y="0"/>
                    <a:pt x="3072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9" name="Google Shape;639;p27"/>
            <p:cNvSpPr/>
            <p:nvPr/>
          </p:nvSpPr>
          <p:spPr>
            <a:xfrm rot="-5400000">
              <a:off x="7266838" y="3694675"/>
              <a:ext cx="2484564" cy="432803"/>
            </a:xfrm>
            <a:custGeom>
              <a:avLst/>
              <a:gdLst/>
              <a:ahLst/>
              <a:cxnLst/>
              <a:rect l="l" t="t" r="r" b="b"/>
              <a:pathLst>
                <a:path w="29725" h="5178" extrusionOk="0">
                  <a:moveTo>
                    <a:pt x="29368" y="1"/>
                  </a:moveTo>
                  <a:cubicBezTo>
                    <a:pt x="29183" y="1"/>
                    <a:pt x="29068" y="129"/>
                    <a:pt x="29011" y="243"/>
                  </a:cubicBezTo>
                  <a:lnTo>
                    <a:pt x="18728" y="243"/>
                  </a:lnTo>
                  <a:lnTo>
                    <a:pt x="18728" y="1555"/>
                  </a:lnTo>
                  <a:lnTo>
                    <a:pt x="14977" y="1555"/>
                  </a:lnTo>
                  <a:lnTo>
                    <a:pt x="14977" y="4935"/>
                  </a:lnTo>
                  <a:lnTo>
                    <a:pt x="1" y="4935"/>
                  </a:lnTo>
                  <a:lnTo>
                    <a:pt x="1" y="5178"/>
                  </a:lnTo>
                  <a:lnTo>
                    <a:pt x="15219" y="5178"/>
                  </a:lnTo>
                  <a:lnTo>
                    <a:pt x="15219" y="1783"/>
                  </a:lnTo>
                  <a:lnTo>
                    <a:pt x="18956" y="1783"/>
                  </a:lnTo>
                  <a:lnTo>
                    <a:pt x="18956" y="485"/>
                  </a:lnTo>
                  <a:lnTo>
                    <a:pt x="29011" y="485"/>
                  </a:lnTo>
                  <a:cubicBezTo>
                    <a:pt x="29068" y="657"/>
                    <a:pt x="29183" y="771"/>
                    <a:pt x="29368" y="771"/>
                  </a:cubicBezTo>
                  <a:cubicBezTo>
                    <a:pt x="29596" y="771"/>
                    <a:pt x="29725" y="600"/>
                    <a:pt x="29725" y="357"/>
                  </a:cubicBezTo>
                  <a:cubicBezTo>
                    <a:pt x="29725" y="186"/>
                    <a:pt x="29596" y="1"/>
                    <a:pt x="2936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0" name="Google Shape;640;p27"/>
            <p:cNvSpPr/>
            <p:nvPr/>
          </p:nvSpPr>
          <p:spPr>
            <a:xfrm rot="-5400000">
              <a:off x="7264499" y="3772159"/>
              <a:ext cx="2335532" cy="426869"/>
            </a:xfrm>
            <a:custGeom>
              <a:avLst/>
              <a:gdLst/>
              <a:ahLst/>
              <a:cxnLst/>
              <a:rect l="l" t="t" r="r" b="b"/>
              <a:pathLst>
                <a:path w="27942" h="5107" extrusionOk="0">
                  <a:moveTo>
                    <a:pt x="27585" y="0"/>
                  </a:moveTo>
                  <a:cubicBezTo>
                    <a:pt x="27400" y="0"/>
                    <a:pt x="27286" y="114"/>
                    <a:pt x="27229" y="228"/>
                  </a:cubicBezTo>
                  <a:lnTo>
                    <a:pt x="17302" y="228"/>
                  </a:lnTo>
                  <a:lnTo>
                    <a:pt x="17302" y="1369"/>
                  </a:lnTo>
                  <a:lnTo>
                    <a:pt x="14035" y="1369"/>
                  </a:lnTo>
                  <a:lnTo>
                    <a:pt x="14035" y="4864"/>
                  </a:lnTo>
                  <a:lnTo>
                    <a:pt x="1" y="4864"/>
                  </a:lnTo>
                  <a:lnTo>
                    <a:pt x="1" y="5106"/>
                  </a:lnTo>
                  <a:lnTo>
                    <a:pt x="14264" y="5106"/>
                  </a:lnTo>
                  <a:lnTo>
                    <a:pt x="14264" y="1598"/>
                  </a:lnTo>
                  <a:lnTo>
                    <a:pt x="17530" y="1598"/>
                  </a:lnTo>
                  <a:lnTo>
                    <a:pt x="17530" y="471"/>
                  </a:lnTo>
                  <a:lnTo>
                    <a:pt x="27229" y="471"/>
                  </a:lnTo>
                  <a:cubicBezTo>
                    <a:pt x="27286" y="656"/>
                    <a:pt x="27400" y="713"/>
                    <a:pt x="27585" y="713"/>
                  </a:cubicBezTo>
                  <a:cubicBezTo>
                    <a:pt x="27756" y="713"/>
                    <a:pt x="27942" y="585"/>
                    <a:pt x="27942" y="357"/>
                  </a:cubicBezTo>
                  <a:cubicBezTo>
                    <a:pt x="27942" y="171"/>
                    <a:pt x="27756" y="0"/>
                    <a:pt x="2758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1" name="Google Shape;641;p27"/>
            <p:cNvSpPr/>
            <p:nvPr/>
          </p:nvSpPr>
          <p:spPr>
            <a:xfrm rot="-5400000">
              <a:off x="7898072" y="4609597"/>
              <a:ext cx="958636" cy="128888"/>
            </a:xfrm>
            <a:custGeom>
              <a:avLst/>
              <a:gdLst/>
              <a:ahLst/>
              <a:cxnLst/>
              <a:rect l="l" t="t" r="r" b="b"/>
              <a:pathLst>
                <a:path w="11469" h="1542" extrusionOk="0">
                  <a:moveTo>
                    <a:pt x="11112" y="1"/>
                  </a:moveTo>
                  <a:cubicBezTo>
                    <a:pt x="10940" y="1"/>
                    <a:pt x="10755" y="172"/>
                    <a:pt x="10755" y="358"/>
                  </a:cubicBezTo>
                  <a:cubicBezTo>
                    <a:pt x="10755" y="529"/>
                    <a:pt x="10883" y="714"/>
                    <a:pt x="10997" y="714"/>
                  </a:cubicBezTo>
                  <a:lnTo>
                    <a:pt x="10997" y="1313"/>
                  </a:lnTo>
                  <a:lnTo>
                    <a:pt x="1" y="1313"/>
                  </a:lnTo>
                  <a:lnTo>
                    <a:pt x="1" y="1541"/>
                  </a:lnTo>
                  <a:lnTo>
                    <a:pt x="11240" y="1541"/>
                  </a:lnTo>
                  <a:lnTo>
                    <a:pt x="11240" y="714"/>
                  </a:lnTo>
                  <a:cubicBezTo>
                    <a:pt x="11411" y="714"/>
                    <a:pt x="11468" y="529"/>
                    <a:pt x="11468" y="358"/>
                  </a:cubicBezTo>
                  <a:cubicBezTo>
                    <a:pt x="11468" y="172"/>
                    <a:pt x="11354" y="1"/>
                    <a:pt x="111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2" name="Google Shape;642;p27"/>
            <p:cNvSpPr/>
            <p:nvPr/>
          </p:nvSpPr>
          <p:spPr>
            <a:xfrm rot="-5400000">
              <a:off x="7893308" y="4534537"/>
              <a:ext cx="1038460" cy="199183"/>
            </a:xfrm>
            <a:custGeom>
              <a:avLst/>
              <a:gdLst/>
              <a:ahLst/>
              <a:cxnLst/>
              <a:rect l="l" t="t" r="r" b="b"/>
              <a:pathLst>
                <a:path w="12424" h="2383" extrusionOk="0">
                  <a:moveTo>
                    <a:pt x="12067" y="1"/>
                  </a:moveTo>
                  <a:cubicBezTo>
                    <a:pt x="11896" y="1"/>
                    <a:pt x="11711" y="172"/>
                    <a:pt x="11711" y="358"/>
                  </a:cubicBezTo>
                  <a:cubicBezTo>
                    <a:pt x="11711" y="529"/>
                    <a:pt x="11825" y="714"/>
                    <a:pt x="11953" y="714"/>
                  </a:cubicBezTo>
                  <a:lnTo>
                    <a:pt x="11953" y="2140"/>
                  </a:lnTo>
                  <a:lnTo>
                    <a:pt x="1" y="2140"/>
                  </a:lnTo>
                  <a:lnTo>
                    <a:pt x="1" y="2383"/>
                  </a:lnTo>
                  <a:lnTo>
                    <a:pt x="12181" y="2383"/>
                  </a:lnTo>
                  <a:lnTo>
                    <a:pt x="12181" y="714"/>
                  </a:lnTo>
                  <a:cubicBezTo>
                    <a:pt x="12367" y="714"/>
                    <a:pt x="12424" y="529"/>
                    <a:pt x="12424" y="358"/>
                  </a:cubicBezTo>
                  <a:cubicBezTo>
                    <a:pt x="12424" y="172"/>
                    <a:pt x="12310" y="1"/>
                    <a:pt x="1206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3" name="Google Shape;643;p27"/>
            <p:cNvSpPr/>
            <p:nvPr/>
          </p:nvSpPr>
          <p:spPr>
            <a:xfrm rot="-5400000">
              <a:off x="7885576" y="4457597"/>
              <a:ext cx="1123132" cy="268391"/>
            </a:xfrm>
            <a:custGeom>
              <a:avLst/>
              <a:gdLst/>
              <a:ahLst/>
              <a:cxnLst/>
              <a:rect l="l" t="t" r="r" b="b"/>
              <a:pathLst>
                <a:path w="13437" h="3211" extrusionOk="0">
                  <a:moveTo>
                    <a:pt x="13080" y="1"/>
                  </a:moveTo>
                  <a:cubicBezTo>
                    <a:pt x="12837" y="1"/>
                    <a:pt x="12666" y="172"/>
                    <a:pt x="12666" y="358"/>
                  </a:cubicBezTo>
                  <a:cubicBezTo>
                    <a:pt x="12666" y="529"/>
                    <a:pt x="12780" y="714"/>
                    <a:pt x="12966" y="714"/>
                  </a:cubicBezTo>
                  <a:lnTo>
                    <a:pt x="12966" y="2968"/>
                  </a:lnTo>
                  <a:lnTo>
                    <a:pt x="1" y="2968"/>
                  </a:lnTo>
                  <a:lnTo>
                    <a:pt x="1" y="3210"/>
                  </a:lnTo>
                  <a:lnTo>
                    <a:pt x="13194" y="3210"/>
                  </a:lnTo>
                  <a:lnTo>
                    <a:pt x="13194" y="714"/>
                  </a:lnTo>
                  <a:cubicBezTo>
                    <a:pt x="13322" y="714"/>
                    <a:pt x="13436" y="529"/>
                    <a:pt x="13436" y="358"/>
                  </a:cubicBezTo>
                  <a:cubicBezTo>
                    <a:pt x="13436" y="172"/>
                    <a:pt x="13251" y="1"/>
                    <a:pt x="1308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44" name="Google Shape;644;p27"/>
          <p:cNvGrpSpPr/>
          <p:nvPr/>
        </p:nvGrpSpPr>
        <p:grpSpPr>
          <a:xfrm>
            <a:off x="11241021" y="3499550"/>
            <a:ext cx="715371" cy="3371596"/>
            <a:chOff x="8143116" y="2624662"/>
            <a:chExt cx="536528" cy="2528697"/>
          </a:xfrm>
        </p:grpSpPr>
        <p:sp>
          <p:nvSpPr>
            <p:cNvPr id="645" name="Google Shape;645;p27"/>
            <p:cNvSpPr/>
            <p:nvPr/>
          </p:nvSpPr>
          <p:spPr>
            <a:xfrm rot="-5400000">
              <a:off x="7445679" y="3919393"/>
              <a:ext cx="2235397" cy="232533"/>
            </a:xfrm>
            <a:custGeom>
              <a:avLst/>
              <a:gdLst/>
              <a:ahLst/>
              <a:cxnLst/>
              <a:rect l="l" t="t" r="r" b="b"/>
              <a:pathLst>
                <a:path w="26744" h="2782" extrusionOk="0">
                  <a:moveTo>
                    <a:pt x="26330" y="0"/>
                  </a:moveTo>
                  <a:cubicBezTo>
                    <a:pt x="26216" y="0"/>
                    <a:pt x="26030" y="114"/>
                    <a:pt x="25973" y="286"/>
                  </a:cubicBezTo>
                  <a:lnTo>
                    <a:pt x="17116" y="286"/>
                  </a:lnTo>
                  <a:lnTo>
                    <a:pt x="14863" y="2553"/>
                  </a:lnTo>
                  <a:lnTo>
                    <a:pt x="1" y="2553"/>
                  </a:lnTo>
                  <a:lnTo>
                    <a:pt x="1" y="2782"/>
                  </a:lnTo>
                  <a:lnTo>
                    <a:pt x="14920" y="2782"/>
                  </a:lnTo>
                  <a:lnTo>
                    <a:pt x="17245" y="528"/>
                  </a:lnTo>
                  <a:lnTo>
                    <a:pt x="25973" y="528"/>
                  </a:lnTo>
                  <a:cubicBezTo>
                    <a:pt x="26030" y="642"/>
                    <a:pt x="26216" y="770"/>
                    <a:pt x="26330" y="770"/>
                  </a:cubicBezTo>
                  <a:cubicBezTo>
                    <a:pt x="26572" y="770"/>
                    <a:pt x="26744" y="585"/>
                    <a:pt x="26744" y="414"/>
                  </a:cubicBezTo>
                  <a:cubicBezTo>
                    <a:pt x="26744" y="171"/>
                    <a:pt x="26572" y="0"/>
                    <a:pt x="2633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6" name="Google Shape;646;p27"/>
            <p:cNvSpPr/>
            <p:nvPr/>
          </p:nvSpPr>
          <p:spPr>
            <a:xfrm rot="-5400000">
              <a:off x="7411119" y="4023081"/>
              <a:ext cx="1987401" cy="273156"/>
            </a:xfrm>
            <a:custGeom>
              <a:avLst/>
              <a:gdLst/>
              <a:ahLst/>
              <a:cxnLst/>
              <a:rect l="l" t="t" r="r" b="b"/>
              <a:pathLst>
                <a:path w="23777" h="3268" extrusionOk="0">
                  <a:moveTo>
                    <a:pt x="23363" y="1"/>
                  </a:moveTo>
                  <a:cubicBezTo>
                    <a:pt x="23235" y="1"/>
                    <a:pt x="23064" y="58"/>
                    <a:pt x="23007" y="229"/>
                  </a:cubicBezTo>
                  <a:lnTo>
                    <a:pt x="16588" y="229"/>
                  </a:lnTo>
                  <a:lnTo>
                    <a:pt x="13793" y="3025"/>
                  </a:lnTo>
                  <a:lnTo>
                    <a:pt x="1" y="3025"/>
                  </a:lnTo>
                  <a:lnTo>
                    <a:pt x="1" y="3267"/>
                  </a:lnTo>
                  <a:lnTo>
                    <a:pt x="13850" y="3267"/>
                  </a:lnTo>
                  <a:lnTo>
                    <a:pt x="16703" y="472"/>
                  </a:lnTo>
                  <a:lnTo>
                    <a:pt x="23007" y="472"/>
                  </a:lnTo>
                  <a:cubicBezTo>
                    <a:pt x="23064" y="586"/>
                    <a:pt x="23235" y="714"/>
                    <a:pt x="23363" y="714"/>
                  </a:cubicBezTo>
                  <a:cubicBezTo>
                    <a:pt x="23591" y="714"/>
                    <a:pt x="23777" y="529"/>
                    <a:pt x="23777" y="357"/>
                  </a:cubicBezTo>
                  <a:cubicBezTo>
                    <a:pt x="23777" y="115"/>
                    <a:pt x="23591" y="1"/>
                    <a:pt x="2336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7" name="Google Shape;647;p27"/>
            <p:cNvSpPr/>
            <p:nvPr/>
          </p:nvSpPr>
          <p:spPr>
            <a:xfrm rot="-5400000">
              <a:off x="7217368" y="3764970"/>
              <a:ext cx="2528697" cy="248080"/>
            </a:xfrm>
            <a:custGeom>
              <a:avLst/>
              <a:gdLst/>
              <a:ahLst/>
              <a:cxnLst/>
              <a:rect l="l" t="t" r="r" b="b"/>
              <a:pathLst>
                <a:path w="30253" h="2968" extrusionOk="0">
                  <a:moveTo>
                    <a:pt x="29839" y="1"/>
                  </a:moveTo>
                  <a:cubicBezTo>
                    <a:pt x="29725" y="1"/>
                    <a:pt x="29539" y="115"/>
                    <a:pt x="29482" y="229"/>
                  </a:cubicBezTo>
                  <a:lnTo>
                    <a:pt x="16760" y="229"/>
                  </a:lnTo>
                  <a:lnTo>
                    <a:pt x="14264" y="2725"/>
                  </a:lnTo>
                  <a:lnTo>
                    <a:pt x="1" y="2725"/>
                  </a:lnTo>
                  <a:lnTo>
                    <a:pt x="1" y="2967"/>
                  </a:lnTo>
                  <a:lnTo>
                    <a:pt x="14321" y="2967"/>
                  </a:lnTo>
                  <a:lnTo>
                    <a:pt x="16817" y="471"/>
                  </a:lnTo>
                  <a:lnTo>
                    <a:pt x="29482" y="471"/>
                  </a:lnTo>
                  <a:cubicBezTo>
                    <a:pt x="29539" y="642"/>
                    <a:pt x="29725" y="771"/>
                    <a:pt x="29839" y="771"/>
                  </a:cubicBezTo>
                  <a:cubicBezTo>
                    <a:pt x="30081" y="771"/>
                    <a:pt x="30252" y="585"/>
                    <a:pt x="30252" y="357"/>
                  </a:cubicBezTo>
                  <a:cubicBezTo>
                    <a:pt x="30252" y="172"/>
                    <a:pt x="30081" y="1"/>
                    <a:pt x="2983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8" name="Google Shape;648;p27"/>
            <p:cNvSpPr/>
            <p:nvPr/>
          </p:nvSpPr>
          <p:spPr>
            <a:xfrm rot="-5400000">
              <a:off x="7095211" y="3791843"/>
              <a:ext cx="2409421" cy="313611"/>
            </a:xfrm>
            <a:custGeom>
              <a:avLst/>
              <a:gdLst/>
              <a:ahLst/>
              <a:cxnLst/>
              <a:rect l="l" t="t" r="r" b="b"/>
              <a:pathLst>
                <a:path w="28826" h="3752" extrusionOk="0">
                  <a:moveTo>
                    <a:pt x="28469" y="0"/>
                  </a:moveTo>
                  <a:cubicBezTo>
                    <a:pt x="28298" y="0"/>
                    <a:pt x="28170" y="129"/>
                    <a:pt x="28113" y="300"/>
                  </a:cubicBezTo>
                  <a:lnTo>
                    <a:pt x="16588" y="300"/>
                  </a:lnTo>
                  <a:lnTo>
                    <a:pt x="13322" y="3509"/>
                  </a:lnTo>
                  <a:lnTo>
                    <a:pt x="1" y="3509"/>
                  </a:lnTo>
                  <a:lnTo>
                    <a:pt x="1" y="3751"/>
                  </a:lnTo>
                  <a:lnTo>
                    <a:pt x="13436" y="3751"/>
                  </a:lnTo>
                  <a:lnTo>
                    <a:pt x="16703" y="542"/>
                  </a:lnTo>
                  <a:lnTo>
                    <a:pt x="28113" y="542"/>
                  </a:lnTo>
                  <a:cubicBezTo>
                    <a:pt x="28170" y="656"/>
                    <a:pt x="28298" y="785"/>
                    <a:pt x="28469" y="785"/>
                  </a:cubicBezTo>
                  <a:cubicBezTo>
                    <a:pt x="28655" y="785"/>
                    <a:pt x="28826" y="599"/>
                    <a:pt x="28826" y="428"/>
                  </a:cubicBezTo>
                  <a:cubicBezTo>
                    <a:pt x="28826" y="186"/>
                    <a:pt x="28655" y="0"/>
                    <a:pt x="2846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49" name="Google Shape;649;p2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27"/>
          <p:cNvSpPr txBox="1">
            <a:spLocks noGrp="1"/>
          </p:cNvSpPr>
          <p:nvPr>
            <p:ph type="subTitle" idx="1"/>
          </p:nvPr>
        </p:nvSpPr>
        <p:spPr>
          <a:xfrm>
            <a:off x="1468233" y="2595276"/>
            <a:ext cx="26480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7"/>
          <p:cNvSpPr txBox="1">
            <a:spLocks noGrp="1"/>
          </p:cNvSpPr>
          <p:nvPr>
            <p:ph type="subTitle" idx="2"/>
          </p:nvPr>
        </p:nvSpPr>
        <p:spPr>
          <a:xfrm>
            <a:off x="4771929" y="2595276"/>
            <a:ext cx="26480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subTitle" idx="3"/>
          </p:nvPr>
        </p:nvSpPr>
        <p:spPr>
          <a:xfrm>
            <a:off x="1468233" y="4644443"/>
            <a:ext cx="26480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4"/>
          </p:nvPr>
        </p:nvSpPr>
        <p:spPr>
          <a:xfrm>
            <a:off x="4771929" y="4644443"/>
            <a:ext cx="26480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4" name="Google Shape;654;p27"/>
          <p:cNvSpPr txBox="1">
            <a:spLocks noGrp="1"/>
          </p:cNvSpPr>
          <p:nvPr>
            <p:ph type="subTitle" idx="5"/>
          </p:nvPr>
        </p:nvSpPr>
        <p:spPr>
          <a:xfrm>
            <a:off x="8075633" y="2595276"/>
            <a:ext cx="26480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27"/>
          <p:cNvSpPr txBox="1">
            <a:spLocks noGrp="1"/>
          </p:cNvSpPr>
          <p:nvPr>
            <p:ph type="subTitle" idx="6"/>
          </p:nvPr>
        </p:nvSpPr>
        <p:spPr>
          <a:xfrm>
            <a:off x="8075633" y="4644443"/>
            <a:ext cx="2648000" cy="8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27"/>
          <p:cNvSpPr txBox="1">
            <a:spLocks noGrp="1"/>
          </p:cNvSpPr>
          <p:nvPr>
            <p:ph type="subTitle" idx="7"/>
          </p:nvPr>
        </p:nvSpPr>
        <p:spPr>
          <a:xfrm>
            <a:off x="1468233" y="2049301"/>
            <a:ext cx="2648000" cy="6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7" name="Google Shape;657;p27"/>
          <p:cNvSpPr txBox="1">
            <a:spLocks noGrp="1"/>
          </p:cNvSpPr>
          <p:nvPr>
            <p:ph type="subTitle" idx="8"/>
          </p:nvPr>
        </p:nvSpPr>
        <p:spPr>
          <a:xfrm>
            <a:off x="4771929" y="2049301"/>
            <a:ext cx="2648000" cy="6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8" name="Google Shape;658;p27"/>
          <p:cNvSpPr txBox="1">
            <a:spLocks noGrp="1"/>
          </p:cNvSpPr>
          <p:nvPr>
            <p:ph type="subTitle" idx="9"/>
          </p:nvPr>
        </p:nvSpPr>
        <p:spPr>
          <a:xfrm>
            <a:off x="1468233" y="4098468"/>
            <a:ext cx="2648000" cy="6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59" name="Google Shape;659;p27"/>
          <p:cNvSpPr txBox="1">
            <a:spLocks noGrp="1"/>
          </p:cNvSpPr>
          <p:nvPr>
            <p:ph type="subTitle" idx="13"/>
          </p:nvPr>
        </p:nvSpPr>
        <p:spPr>
          <a:xfrm>
            <a:off x="4771929" y="4098468"/>
            <a:ext cx="2648000" cy="6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0" name="Google Shape;660;p27"/>
          <p:cNvSpPr txBox="1">
            <a:spLocks noGrp="1"/>
          </p:cNvSpPr>
          <p:nvPr>
            <p:ph type="subTitle" idx="14"/>
          </p:nvPr>
        </p:nvSpPr>
        <p:spPr>
          <a:xfrm>
            <a:off x="8075633" y="2049301"/>
            <a:ext cx="2648000" cy="6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61" name="Google Shape;661;p27"/>
          <p:cNvSpPr txBox="1">
            <a:spLocks noGrp="1"/>
          </p:cNvSpPr>
          <p:nvPr>
            <p:ph type="subTitle" idx="15"/>
          </p:nvPr>
        </p:nvSpPr>
        <p:spPr>
          <a:xfrm>
            <a:off x="8075633" y="4098468"/>
            <a:ext cx="2648000" cy="67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667"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1805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8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4" name="Google Shape;664;p28"/>
          <p:cNvSpPr txBox="1">
            <a:spLocks noGrp="1"/>
          </p:cNvSpPr>
          <p:nvPr>
            <p:ph type="title" hasCustomPrompt="1"/>
          </p:nvPr>
        </p:nvSpPr>
        <p:spPr>
          <a:xfrm>
            <a:off x="5491033" y="840733"/>
            <a:ext cx="57500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28"/>
          <p:cNvSpPr txBox="1">
            <a:spLocks noGrp="1"/>
          </p:cNvSpPr>
          <p:nvPr>
            <p:ph type="subTitle" idx="1"/>
          </p:nvPr>
        </p:nvSpPr>
        <p:spPr>
          <a:xfrm>
            <a:off x="5491033" y="1808625"/>
            <a:ext cx="5750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66" name="Google Shape;666;p28"/>
          <p:cNvSpPr txBox="1">
            <a:spLocks noGrp="1"/>
          </p:cNvSpPr>
          <p:nvPr>
            <p:ph type="title" idx="2" hasCustomPrompt="1"/>
          </p:nvPr>
        </p:nvSpPr>
        <p:spPr>
          <a:xfrm>
            <a:off x="5491033" y="2672613"/>
            <a:ext cx="57500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7" name="Google Shape;667;p28"/>
          <p:cNvSpPr txBox="1">
            <a:spLocks noGrp="1"/>
          </p:cNvSpPr>
          <p:nvPr>
            <p:ph type="subTitle" idx="3"/>
          </p:nvPr>
        </p:nvSpPr>
        <p:spPr>
          <a:xfrm>
            <a:off x="5491033" y="3637408"/>
            <a:ext cx="5750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668" name="Google Shape;668;p28"/>
          <p:cNvSpPr txBox="1">
            <a:spLocks noGrp="1"/>
          </p:cNvSpPr>
          <p:nvPr>
            <p:ph type="title" idx="4" hasCustomPrompt="1"/>
          </p:nvPr>
        </p:nvSpPr>
        <p:spPr>
          <a:xfrm>
            <a:off x="5491033" y="4504495"/>
            <a:ext cx="57500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9" name="Google Shape;669;p28"/>
          <p:cNvSpPr txBox="1">
            <a:spLocks noGrp="1"/>
          </p:cNvSpPr>
          <p:nvPr>
            <p:ph type="subTitle" idx="5"/>
          </p:nvPr>
        </p:nvSpPr>
        <p:spPr>
          <a:xfrm>
            <a:off x="5491033" y="5472865"/>
            <a:ext cx="5750000" cy="5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2133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8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grpSp>
        <p:nvGrpSpPr>
          <p:cNvPr id="670" name="Google Shape;670;p28"/>
          <p:cNvGrpSpPr/>
          <p:nvPr/>
        </p:nvGrpSpPr>
        <p:grpSpPr>
          <a:xfrm>
            <a:off x="-3" y="121862"/>
            <a:ext cx="3442101" cy="6614297"/>
            <a:chOff x="-2" y="91396"/>
            <a:chExt cx="2581576" cy="4960723"/>
          </a:xfrm>
        </p:grpSpPr>
        <p:grpSp>
          <p:nvGrpSpPr>
            <p:cNvPr id="671" name="Google Shape;671;p28"/>
            <p:cNvGrpSpPr/>
            <p:nvPr/>
          </p:nvGrpSpPr>
          <p:grpSpPr>
            <a:xfrm rot="5400000">
              <a:off x="716105" y="1036885"/>
              <a:ext cx="1149364" cy="2581575"/>
              <a:chOff x="1390914" y="2488356"/>
              <a:chExt cx="811526" cy="1822760"/>
            </a:xfrm>
          </p:grpSpPr>
          <p:sp>
            <p:nvSpPr>
              <p:cNvPr id="672" name="Google Shape;672;p28"/>
              <p:cNvSpPr/>
              <p:nvPr/>
            </p:nvSpPr>
            <p:spPr>
              <a:xfrm rot="-5400000">
                <a:off x="1739909" y="2894384"/>
                <a:ext cx="868558" cy="56503"/>
              </a:xfrm>
              <a:custGeom>
                <a:avLst/>
                <a:gdLst/>
                <a:ahLst/>
                <a:cxnLst/>
                <a:rect l="l" t="t" r="r" b="b"/>
                <a:pathLst>
                  <a:path w="19968" h="1299" extrusionOk="0">
                    <a:moveTo>
                      <a:pt x="19554" y="0"/>
                    </a:moveTo>
                    <a:cubicBezTo>
                      <a:pt x="19426" y="0"/>
                      <a:pt x="19255" y="114"/>
                      <a:pt x="19198" y="229"/>
                    </a:cubicBezTo>
                    <a:lnTo>
                      <a:pt x="0" y="229"/>
                    </a:lnTo>
                    <a:lnTo>
                      <a:pt x="0" y="1298"/>
                    </a:lnTo>
                    <a:lnTo>
                      <a:pt x="228" y="1298"/>
                    </a:lnTo>
                    <a:lnTo>
                      <a:pt x="228" y="471"/>
                    </a:lnTo>
                    <a:lnTo>
                      <a:pt x="19198" y="471"/>
                    </a:lnTo>
                    <a:cubicBezTo>
                      <a:pt x="19255" y="642"/>
                      <a:pt x="19426" y="770"/>
                      <a:pt x="19554" y="770"/>
                    </a:cubicBezTo>
                    <a:cubicBezTo>
                      <a:pt x="19783" y="770"/>
                      <a:pt x="19968" y="585"/>
                      <a:pt x="19968" y="357"/>
                    </a:cubicBezTo>
                    <a:cubicBezTo>
                      <a:pt x="19968" y="171"/>
                      <a:pt x="19783" y="0"/>
                      <a:pt x="1955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28"/>
              <p:cNvSpPr/>
              <p:nvPr/>
            </p:nvSpPr>
            <p:spPr>
              <a:xfrm rot="-5400000">
                <a:off x="1765616" y="2959195"/>
                <a:ext cx="778040" cy="95608"/>
              </a:xfrm>
              <a:custGeom>
                <a:avLst/>
                <a:gdLst/>
                <a:ahLst/>
                <a:cxnLst/>
                <a:rect l="l" t="t" r="r" b="b"/>
                <a:pathLst>
                  <a:path w="17887" h="2198" extrusionOk="0">
                    <a:moveTo>
                      <a:pt x="17472" y="1"/>
                    </a:moveTo>
                    <a:cubicBezTo>
                      <a:pt x="17358" y="1"/>
                      <a:pt x="17173" y="115"/>
                      <a:pt x="17116" y="243"/>
                    </a:cubicBezTo>
                    <a:lnTo>
                      <a:pt x="0" y="243"/>
                    </a:lnTo>
                    <a:lnTo>
                      <a:pt x="0" y="2197"/>
                    </a:lnTo>
                    <a:lnTo>
                      <a:pt x="243" y="2197"/>
                    </a:lnTo>
                    <a:lnTo>
                      <a:pt x="243" y="471"/>
                    </a:lnTo>
                    <a:lnTo>
                      <a:pt x="17116" y="471"/>
                    </a:lnTo>
                    <a:cubicBezTo>
                      <a:pt x="17173" y="657"/>
                      <a:pt x="17358" y="714"/>
                      <a:pt x="17472" y="714"/>
                    </a:cubicBezTo>
                    <a:cubicBezTo>
                      <a:pt x="17715" y="714"/>
                      <a:pt x="17886" y="600"/>
                      <a:pt x="17886" y="357"/>
                    </a:cubicBezTo>
                    <a:cubicBezTo>
                      <a:pt x="17886" y="186"/>
                      <a:pt x="17715" y="1"/>
                      <a:pt x="1747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28"/>
              <p:cNvSpPr/>
              <p:nvPr/>
            </p:nvSpPr>
            <p:spPr>
              <a:xfrm rot="-5400000">
                <a:off x="1756634" y="3001714"/>
                <a:ext cx="760032" cy="131580"/>
              </a:xfrm>
              <a:custGeom>
                <a:avLst/>
                <a:gdLst/>
                <a:ahLst/>
                <a:cxnLst/>
                <a:rect l="l" t="t" r="r" b="b"/>
                <a:pathLst>
                  <a:path w="17473" h="3025" extrusionOk="0">
                    <a:moveTo>
                      <a:pt x="17116" y="0"/>
                    </a:moveTo>
                    <a:cubicBezTo>
                      <a:pt x="16931" y="0"/>
                      <a:pt x="16817" y="58"/>
                      <a:pt x="16759" y="229"/>
                    </a:cubicBezTo>
                    <a:lnTo>
                      <a:pt x="1" y="229"/>
                    </a:lnTo>
                    <a:lnTo>
                      <a:pt x="1" y="3024"/>
                    </a:lnTo>
                    <a:lnTo>
                      <a:pt x="243" y="3024"/>
                    </a:lnTo>
                    <a:lnTo>
                      <a:pt x="243" y="471"/>
                    </a:lnTo>
                    <a:lnTo>
                      <a:pt x="16759" y="471"/>
                    </a:lnTo>
                    <a:cubicBezTo>
                      <a:pt x="16817" y="585"/>
                      <a:pt x="16931" y="714"/>
                      <a:pt x="17116" y="714"/>
                    </a:cubicBezTo>
                    <a:cubicBezTo>
                      <a:pt x="17287" y="714"/>
                      <a:pt x="17473" y="528"/>
                      <a:pt x="17473" y="357"/>
                    </a:cubicBezTo>
                    <a:cubicBezTo>
                      <a:pt x="17473" y="115"/>
                      <a:pt x="17287" y="0"/>
                      <a:pt x="1711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28"/>
              <p:cNvSpPr/>
              <p:nvPr/>
            </p:nvSpPr>
            <p:spPr>
              <a:xfrm rot="-5400000">
                <a:off x="1370420" y="3504542"/>
                <a:ext cx="1460472" cy="152676"/>
              </a:xfrm>
              <a:custGeom>
                <a:avLst/>
                <a:gdLst/>
                <a:ahLst/>
                <a:cxnLst/>
                <a:rect l="l" t="t" r="r" b="b"/>
                <a:pathLst>
                  <a:path w="33576" h="3510" extrusionOk="0">
                    <a:moveTo>
                      <a:pt x="33162" y="1"/>
                    </a:moveTo>
                    <a:cubicBezTo>
                      <a:pt x="33048" y="1"/>
                      <a:pt x="32862" y="115"/>
                      <a:pt x="32805" y="229"/>
                    </a:cubicBezTo>
                    <a:lnTo>
                      <a:pt x="18371" y="229"/>
                    </a:lnTo>
                    <a:lnTo>
                      <a:pt x="18371" y="3267"/>
                    </a:lnTo>
                    <a:lnTo>
                      <a:pt x="1" y="3267"/>
                    </a:lnTo>
                    <a:lnTo>
                      <a:pt x="1" y="3509"/>
                    </a:lnTo>
                    <a:lnTo>
                      <a:pt x="18600" y="3509"/>
                    </a:lnTo>
                    <a:lnTo>
                      <a:pt x="18600" y="471"/>
                    </a:lnTo>
                    <a:lnTo>
                      <a:pt x="32805" y="471"/>
                    </a:lnTo>
                    <a:cubicBezTo>
                      <a:pt x="32862" y="657"/>
                      <a:pt x="33048" y="714"/>
                      <a:pt x="33162" y="714"/>
                    </a:cubicBezTo>
                    <a:cubicBezTo>
                      <a:pt x="33404" y="714"/>
                      <a:pt x="33575" y="586"/>
                      <a:pt x="33575" y="357"/>
                    </a:cubicBezTo>
                    <a:cubicBezTo>
                      <a:pt x="33575" y="172"/>
                      <a:pt x="33404" y="1"/>
                      <a:pt x="3316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28"/>
              <p:cNvSpPr/>
              <p:nvPr/>
            </p:nvSpPr>
            <p:spPr>
              <a:xfrm rot="-5400000">
                <a:off x="1428446" y="3604151"/>
                <a:ext cx="1253859" cy="160071"/>
              </a:xfrm>
              <a:custGeom>
                <a:avLst/>
                <a:gdLst/>
                <a:ahLst/>
                <a:cxnLst/>
                <a:rect l="l" t="t" r="r" b="b"/>
                <a:pathLst>
                  <a:path w="28826" h="3680" extrusionOk="0">
                    <a:moveTo>
                      <a:pt x="28469" y="0"/>
                    </a:moveTo>
                    <a:cubicBezTo>
                      <a:pt x="28298" y="0"/>
                      <a:pt x="28170" y="114"/>
                      <a:pt x="28113" y="285"/>
                    </a:cubicBezTo>
                    <a:lnTo>
                      <a:pt x="17302" y="285"/>
                    </a:lnTo>
                    <a:lnTo>
                      <a:pt x="17302" y="3437"/>
                    </a:lnTo>
                    <a:lnTo>
                      <a:pt x="1" y="3437"/>
                    </a:lnTo>
                    <a:lnTo>
                      <a:pt x="1" y="3680"/>
                    </a:lnTo>
                    <a:lnTo>
                      <a:pt x="17530" y="3680"/>
                    </a:lnTo>
                    <a:lnTo>
                      <a:pt x="17530" y="528"/>
                    </a:lnTo>
                    <a:lnTo>
                      <a:pt x="28113" y="528"/>
                    </a:lnTo>
                    <a:cubicBezTo>
                      <a:pt x="28170" y="642"/>
                      <a:pt x="28298" y="770"/>
                      <a:pt x="28469" y="770"/>
                    </a:cubicBezTo>
                    <a:cubicBezTo>
                      <a:pt x="28655" y="770"/>
                      <a:pt x="28826" y="585"/>
                      <a:pt x="28826" y="414"/>
                    </a:cubicBezTo>
                    <a:cubicBezTo>
                      <a:pt x="28826" y="171"/>
                      <a:pt x="28655" y="0"/>
                      <a:pt x="2846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28"/>
              <p:cNvSpPr/>
              <p:nvPr/>
            </p:nvSpPr>
            <p:spPr>
              <a:xfrm rot="-5400000">
                <a:off x="1332600" y="3552324"/>
                <a:ext cx="1354991" cy="162594"/>
              </a:xfrm>
              <a:custGeom>
                <a:avLst/>
                <a:gdLst/>
                <a:ahLst/>
                <a:cxnLst/>
                <a:rect l="l" t="t" r="r" b="b"/>
                <a:pathLst>
                  <a:path w="31151" h="3738" extrusionOk="0">
                    <a:moveTo>
                      <a:pt x="30723" y="0"/>
                    </a:moveTo>
                    <a:cubicBezTo>
                      <a:pt x="30609" y="0"/>
                      <a:pt x="30438" y="114"/>
                      <a:pt x="30366" y="229"/>
                    </a:cubicBezTo>
                    <a:lnTo>
                      <a:pt x="16104" y="229"/>
                    </a:lnTo>
                    <a:lnTo>
                      <a:pt x="16104" y="3495"/>
                    </a:lnTo>
                    <a:lnTo>
                      <a:pt x="1" y="3495"/>
                    </a:lnTo>
                    <a:lnTo>
                      <a:pt x="1" y="3737"/>
                    </a:lnTo>
                    <a:lnTo>
                      <a:pt x="16346" y="3737"/>
                    </a:lnTo>
                    <a:lnTo>
                      <a:pt x="16346" y="471"/>
                    </a:lnTo>
                    <a:lnTo>
                      <a:pt x="30366" y="471"/>
                    </a:lnTo>
                    <a:cubicBezTo>
                      <a:pt x="30438" y="642"/>
                      <a:pt x="30609" y="770"/>
                      <a:pt x="30723" y="770"/>
                    </a:cubicBezTo>
                    <a:cubicBezTo>
                      <a:pt x="30965" y="770"/>
                      <a:pt x="31151" y="585"/>
                      <a:pt x="31151" y="357"/>
                    </a:cubicBezTo>
                    <a:cubicBezTo>
                      <a:pt x="31151" y="171"/>
                      <a:pt x="30965" y="0"/>
                      <a:pt x="3072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28"/>
              <p:cNvSpPr/>
              <p:nvPr/>
            </p:nvSpPr>
            <p:spPr>
              <a:xfrm rot="-5400000">
                <a:off x="1296281" y="3552020"/>
                <a:ext cx="1292963" cy="225230"/>
              </a:xfrm>
              <a:custGeom>
                <a:avLst/>
                <a:gdLst/>
                <a:ahLst/>
                <a:cxnLst/>
                <a:rect l="l" t="t" r="r" b="b"/>
                <a:pathLst>
                  <a:path w="29725" h="5178" extrusionOk="0">
                    <a:moveTo>
                      <a:pt x="29368" y="1"/>
                    </a:moveTo>
                    <a:cubicBezTo>
                      <a:pt x="29183" y="1"/>
                      <a:pt x="29068" y="129"/>
                      <a:pt x="29011" y="243"/>
                    </a:cubicBezTo>
                    <a:lnTo>
                      <a:pt x="18728" y="243"/>
                    </a:lnTo>
                    <a:lnTo>
                      <a:pt x="18728" y="1555"/>
                    </a:lnTo>
                    <a:lnTo>
                      <a:pt x="14977" y="1555"/>
                    </a:lnTo>
                    <a:lnTo>
                      <a:pt x="14977" y="4935"/>
                    </a:lnTo>
                    <a:lnTo>
                      <a:pt x="1" y="4935"/>
                    </a:lnTo>
                    <a:lnTo>
                      <a:pt x="1" y="5178"/>
                    </a:lnTo>
                    <a:lnTo>
                      <a:pt x="15219" y="5178"/>
                    </a:lnTo>
                    <a:lnTo>
                      <a:pt x="15219" y="1783"/>
                    </a:lnTo>
                    <a:lnTo>
                      <a:pt x="18956" y="1783"/>
                    </a:lnTo>
                    <a:lnTo>
                      <a:pt x="18956" y="485"/>
                    </a:lnTo>
                    <a:lnTo>
                      <a:pt x="29011" y="485"/>
                    </a:lnTo>
                    <a:cubicBezTo>
                      <a:pt x="29068" y="657"/>
                      <a:pt x="29183" y="771"/>
                      <a:pt x="29368" y="771"/>
                    </a:cubicBezTo>
                    <a:cubicBezTo>
                      <a:pt x="29596" y="771"/>
                      <a:pt x="29725" y="600"/>
                      <a:pt x="29725" y="357"/>
                    </a:cubicBezTo>
                    <a:cubicBezTo>
                      <a:pt x="29725" y="186"/>
                      <a:pt x="29596" y="1"/>
                      <a:pt x="2936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28"/>
              <p:cNvSpPr/>
              <p:nvPr/>
            </p:nvSpPr>
            <p:spPr>
              <a:xfrm rot="-5400000">
                <a:off x="1295063" y="3592342"/>
                <a:ext cx="1215407" cy="222142"/>
              </a:xfrm>
              <a:custGeom>
                <a:avLst/>
                <a:gdLst/>
                <a:ahLst/>
                <a:cxnLst/>
                <a:rect l="l" t="t" r="r" b="b"/>
                <a:pathLst>
                  <a:path w="27942" h="5107" extrusionOk="0">
                    <a:moveTo>
                      <a:pt x="27585" y="0"/>
                    </a:moveTo>
                    <a:cubicBezTo>
                      <a:pt x="27400" y="0"/>
                      <a:pt x="27286" y="114"/>
                      <a:pt x="27229" y="228"/>
                    </a:cubicBezTo>
                    <a:lnTo>
                      <a:pt x="17302" y="228"/>
                    </a:lnTo>
                    <a:lnTo>
                      <a:pt x="17302" y="1369"/>
                    </a:lnTo>
                    <a:lnTo>
                      <a:pt x="14035" y="1369"/>
                    </a:lnTo>
                    <a:lnTo>
                      <a:pt x="14035" y="4864"/>
                    </a:lnTo>
                    <a:lnTo>
                      <a:pt x="1" y="4864"/>
                    </a:lnTo>
                    <a:lnTo>
                      <a:pt x="1" y="5106"/>
                    </a:lnTo>
                    <a:lnTo>
                      <a:pt x="14264" y="5106"/>
                    </a:lnTo>
                    <a:lnTo>
                      <a:pt x="14264" y="1598"/>
                    </a:lnTo>
                    <a:lnTo>
                      <a:pt x="17530" y="1598"/>
                    </a:lnTo>
                    <a:lnTo>
                      <a:pt x="17530" y="471"/>
                    </a:lnTo>
                    <a:lnTo>
                      <a:pt x="27229" y="471"/>
                    </a:lnTo>
                    <a:cubicBezTo>
                      <a:pt x="27286" y="656"/>
                      <a:pt x="27400" y="713"/>
                      <a:pt x="27585" y="713"/>
                    </a:cubicBezTo>
                    <a:cubicBezTo>
                      <a:pt x="27756" y="713"/>
                      <a:pt x="27942" y="585"/>
                      <a:pt x="27942" y="357"/>
                    </a:cubicBezTo>
                    <a:cubicBezTo>
                      <a:pt x="27942" y="171"/>
                      <a:pt x="27756" y="0"/>
                      <a:pt x="2758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28"/>
              <p:cNvSpPr/>
              <p:nvPr/>
            </p:nvSpPr>
            <p:spPr>
              <a:xfrm rot="-5400000">
                <a:off x="1190518" y="3668963"/>
                <a:ext cx="1163297" cy="121010"/>
              </a:xfrm>
              <a:custGeom>
                <a:avLst/>
                <a:gdLst/>
                <a:ahLst/>
                <a:cxnLst/>
                <a:rect l="l" t="t" r="r" b="b"/>
                <a:pathLst>
                  <a:path w="26744" h="2782" extrusionOk="0">
                    <a:moveTo>
                      <a:pt x="26330" y="0"/>
                    </a:moveTo>
                    <a:cubicBezTo>
                      <a:pt x="26216" y="0"/>
                      <a:pt x="26030" y="114"/>
                      <a:pt x="25973" y="286"/>
                    </a:cubicBezTo>
                    <a:lnTo>
                      <a:pt x="17116" y="286"/>
                    </a:lnTo>
                    <a:lnTo>
                      <a:pt x="14863" y="2553"/>
                    </a:lnTo>
                    <a:lnTo>
                      <a:pt x="1" y="2553"/>
                    </a:lnTo>
                    <a:lnTo>
                      <a:pt x="1" y="2782"/>
                    </a:lnTo>
                    <a:lnTo>
                      <a:pt x="14920" y="2782"/>
                    </a:lnTo>
                    <a:lnTo>
                      <a:pt x="17245" y="528"/>
                    </a:lnTo>
                    <a:lnTo>
                      <a:pt x="25973" y="528"/>
                    </a:lnTo>
                    <a:cubicBezTo>
                      <a:pt x="26030" y="642"/>
                      <a:pt x="26216" y="770"/>
                      <a:pt x="26330" y="770"/>
                    </a:cubicBezTo>
                    <a:cubicBezTo>
                      <a:pt x="26572" y="770"/>
                      <a:pt x="26744" y="585"/>
                      <a:pt x="26744" y="414"/>
                    </a:cubicBezTo>
                    <a:cubicBezTo>
                      <a:pt x="26744" y="171"/>
                      <a:pt x="26572" y="0"/>
                      <a:pt x="2633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28"/>
              <p:cNvSpPr/>
              <p:nvPr/>
            </p:nvSpPr>
            <p:spPr>
              <a:xfrm rot="-5400000">
                <a:off x="1172533" y="3722921"/>
                <a:ext cx="1034240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3777" h="3268" extrusionOk="0">
                    <a:moveTo>
                      <a:pt x="23363" y="1"/>
                    </a:moveTo>
                    <a:cubicBezTo>
                      <a:pt x="23235" y="1"/>
                      <a:pt x="23064" y="58"/>
                      <a:pt x="23007" y="229"/>
                    </a:cubicBezTo>
                    <a:lnTo>
                      <a:pt x="16588" y="229"/>
                    </a:lnTo>
                    <a:lnTo>
                      <a:pt x="13793" y="3025"/>
                    </a:lnTo>
                    <a:lnTo>
                      <a:pt x="1" y="3025"/>
                    </a:lnTo>
                    <a:lnTo>
                      <a:pt x="1" y="3267"/>
                    </a:lnTo>
                    <a:lnTo>
                      <a:pt x="13850" y="3267"/>
                    </a:lnTo>
                    <a:lnTo>
                      <a:pt x="16703" y="472"/>
                    </a:lnTo>
                    <a:lnTo>
                      <a:pt x="23007" y="472"/>
                    </a:lnTo>
                    <a:cubicBezTo>
                      <a:pt x="23064" y="586"/>
                      <a:pt x="23235" y="714"/>
                      <a:pt x="23363" y="714"/>
                    </a:cubicBezTo>
                    <a:cubicBezTo>
                      <a:pt x="23591" y="714"/>
                      <a:pt x="23777" y="529"/>
                      <a:pt x="23777" y="357"/>
                    </a:cubicBezTo>
                    <a:cubicBezTo>
                      <a:pt x="23777" y="115"/>
                      <a:pt x="23591" y="1"/>
                      <a:pt x="23363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28"/>
              <p:cNvSpPr/>
              <p:nvPr/>
            </p:nvSpPr>
            <p:spPr>
              <a:xfrm rot="-5400000">
                <a:off x="1371361" y="4014833"/>
                <a:ext cx="455419" cy="137148"/>
              </a:xfrm>
              <a:custGeom>
                <a:avLst/>
                <a:gdLst/>
                <a:ahLst/>
                <a:cxnLst/>
                <a:rect l="l" t="t" r="r" b="b"/>
                <a:pathLst>
                  <a:path w="10470" h="3153" extrusionOk="0">
                    <a:moveTo>
                      <a:pt x="1" y="1"/>
                    </a:moveTo>
                    <a:lnTo>
                      <a:pt x="1" y="243"/>
                    </a:lnTo>
                    <a:lnTo>
                      <a:pt x="9928" y="243"/>
                    </a:lnTo>
                    <a:lnTo>
                      <a:pt x="9928" y="2382"/>
                    </a:lnTo>
                    <a:cubicBezTo>
                      <a:pt x="9814" y="2439"/>
                      <a:pt x="9685" y="2611"/>
                      <a:pt x="9685" y="2739"/>
                    </a:cubicBezTo>
                    <a:cubicBezTo>
                      <a:pt x="9685" y="2967"/>
                      <a:pt x="9871" y="3153"/>
                      <a:pt x="10042" y="3153"/>
                    </a:cubicBezTo>
                    <a:cubicBezTo>
                      <a:pt x="10284" y="3153"/>
                      <a:pt x="10470" y="2967"/>
                      <a:pt x="10470" y="2739"/>
                    </a:cubicBezTo>
                    <a:cubicBezTo>
                      <a:pt x="10470" y="2611"/>
                      <a:pt x="10341" y="2439"/>
                      <a:pt x="10170" y="2382"/>
                    </a:cubicBezTo>
                    <a:lnTo>
                      <a:pt x="1017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28"/>
              <p:cNvSpPr/>
              <p:nvPr/>
            </p:nvSpPr>
            <p:spPr>
              <a:xfrm rot="-5400000">
                <a:off x="1624774" y="4028143"/>
                <a:ext cx="498873" cy="67073"/>
              </a:xfrm>
              <a:custGeom>
                <a:avLst/>
                <a:gdLst/>
                <a:ahLst/>
                <a:cxnLst/>
                <a:rect l="l" t="t" r="r" b="b"/>
                <a:pathLst>
                  <a:path w="11469" h="1542" extrusionOk="0">
                    <a:moveTo>
                      <a:pt x="11112" y="1"/>
                    </a:moveTo>
                    <a:cubicBezTo>
                      <a:pt x="10940" y="1"/>
                      <a:pt x="10755" y="172"/>
                      <a:pt x="10755" y="358"/>
                    </a:cubicBezTo>
                    <a:cubicBezTo>
                      <a:pt x="10755" y="529"/>
                      <a:pt x="10883" y="714"/>
                      <a:pt x="10997" y="714"/>
                    </a:cubicBezTo>
                    <a:lnTo>
                      <a:pt x="10997" y="1313"/>
                    </a:lnTo>
                    <a:lnTo>
                      <a:pt x="1" y="1313"/>
                    </a:lnTo>
                    <a:lnTo>
                      <a:pt x="1" y="1541"/>
                    </a:lnTo>
                    <a:lnTo>
                      <a:pt x="11240" y="1541"/>
                    </a:lnTo>
                    <a:lnTo>
                      <a:pt x="11240" y="714"/>
                    </a:lnTo>
                    <a:cubicBezTo>
                      <a:pt x="11411" y="714"/>
                      <a:pt x="11468" y="529"/>
                      <a:pt x="11468" y="358"/>
                    </a:cubicBezTo>
                    <a:cubicBezTo>
                      <a:pt x="11468" y="172"/>
                      <a:pt x="11354" y="1"/>
                      <a:pt x="1111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28"/>
              <p:cNvSpPr/>
              <p:nvPr/>
            </p:nvSpPr>
            <p:spPr>
              <a:xfrm rot="-5400000">
                <a:off x="1622294" y="3989082"/>
                <a:ext cx="540413" cy="103655"/>
              </a:xfrm>
              <a:custGeom>
                <a:avLst/>
                <a:gdLst/>
                <a:ahLst/>
                <a:cxnLst/>
                <a:rect l="l" t="t" r="r" b="b"/>
                <a:pathLst>
                  <a:path w="12424" h="2383" extrusionOk="0">
                    <a:moveTo>
                      <a:pt x="12067" y="1"/>
                    </a:moveTo>
                    <a:cubicBezTo>
                      <a:pt x="11896" y="1"/>
                      <a:pt x="11711" y="172"/>
                      <a:pt x="11711" y="358"/>
                    </a:cubicBezTo>
                    <a:cubicBezTo>
                      <a:pt x="11711" y="529"/>
                      <a:pt x="11825" y="714"/>
                      <a:pt x="11953" y="714"/>
                    </a:cubicBezTo>
                    <a:lnTo>
                      <a:pt x="11953" y="2140"/>
                    </a:lnTo>
                    <a:lnTo>
                      <a:pt x="1" y="2140"/>
                    </a:lnTo>
                    <a:lnTo>
                      <a:pt x="1" y="2383"/>
                    </a:lnTo>
                    <a:lnTo>
                      <a:pt x="12181" y="2383"/>
                    </a:lnTo>
                    <a:lnTo>
                      <a:pt x="12181" y="714"/>
                    </a:lnTo>
                    <a:cubicBezTo>
                      <a:pt x="12367" y="714"/>
                      <a:pt x="12424" y="529"/>
                      <a:pt x="12424" y="358"/>
                    </a:cubicBezTo>
                    <a:cubicBezTo>
                      <a:pt x="12424" y="172"/>
                      <a:pt x="12310" y="1"/>
                      <a:pt x="1206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28"/>
              <p:cNvSpPr/>
              <p:nvPr/>
            </p:nvSpPr>
            <p:spPr>
              <a:xfrm rot="-5400000">
                <a:off x="1618271" y="3949043"/>
                <a:ext cx="584476" cy="139670"/>
              </a:xfrm>
              <a:custGeom>
                <a:avLst/>
                <a:gdLst/>
                <a:ahLst/>
                <a:cxnLst/>
                <a:rect l="l" t="t" r="r" b="b"/>
                <a:pathLst>
                  <a:path w="13437" h="3211" extrusionOk="0">
                    <a:moveTo>
                      <a:pt x="13080" y="1"/>
                    </a:moveTo>
                    <a:cubicBezTo>
                      <a:pt x="12837" y="1"/>
                      <a:pt x="12666" y="172"/>
                      <a:pt x="12666" y="358"/>
                    </a:cubicBezTo>
                    <a:cubicBezTo>
                      <a:pt x="12666" y="529"/>
                      <a:pt x="12780" y="714"/>
                      <a:pt x="12966" y="714"/>
                    </a:cubicBezTo>
                    <a:lnTo>
                      <a:pt x="12966" y="2968"/>
                    </a:lnTo>
                    <a:lnTo>
                      <a:pt x="1" y="2968"/>
                    </a:lnTo>
                    <a:lnTo>
                      <a:pt x="1" y="3210"/>
                    </a:lnTo>
                    <a:lnTo>
                      <a:pt x="13194" y="3210"/>
                    </a:lnTo>
                    <a:lnTo>
                      <a:pt x="13194" y="714"/>
                    </a:lnTo>
                    <a:cubicBezTo>
                      <a:pt x="13322" y="714"/>
                      <a:pt x="13436" y="529"/>
                      <a:pt x="13436" y="358"/>
                    </a:cubicBezTo>
                    <a:cubicBezTo>
                      <a:pt x="13436" y="172"/>
                      <a:pt x="13251" y="1"/>
                      <a:pt x="1308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28"/>
              <p:cNvSpPr/>
              <p:nvPr/>
            </p:nvSpPr>
            <p:spPr>
              <a:xfrm rot="-5400000">
                <a:off x="1336628" y="3980100"/>
                <a:ext cx="491391" cy="170641"/>
              </a:xfrm>
              <a:custGeom>
                <a:avLst/>
                <a:gdLst/>
                <a:ahLst/>
                <a:cxnLst/>
                <a:rect l="l" t="t" r="r" b="b"/>
                <a:pathLst>
                  <a:path w="11297" h="3923" extrusionOk="0">
                    <a:moveTo>
                      <a:pt x="1" y="0"/>
                    </a:moveTo>
                    <a:lnTo>
                      <a:pt x="1" y="229"/>
                    </a:lnTo>
                    <a:lnTo>
                      <a:pt x="10826" y="229"/>
                    </a:lnTo>
                    <a:lnTo>
                      <a:pt x="10826" y="3152"/>
                    </a:lnTo>
                    <a:cubicBezTo>
                      <a:pt x="10641" y="3209"/>
                      <a:pt x="10584" y="3381"/>
                      <a:pt x="10584" y="3509"/>
                    </a:cubicBezTo>
                    <a:cubicBezTo>
                      <a:pt x="10584" y="3737"/>
                      <a:pt x="10698" y="3923"/>
                      <a:pt x="10940" y="3923"/>
                    </a:cubicBezTo>
                    <a:cubicBezTo>
                      <a:pt x="11112" y="3923"/>
                      <a:pt x="11297" y="3737"/>
                      <a:pt x="11297" y="3509"/>
                    </a:cubicBezTo>
                    <a:cubicBezTo>
                      <a:pt x="11297" y="3381"/>
                      <a:pt x="11183" y="3209"/>
                      <a:pt x="11054" y="3152"/>
                    </a:cubicBezTo>
                    <a:lnTo>
                      <a:pt x="1105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28"/>
              <p:cNvSpPr/>
              <p:nvPr/>
            </p:nvSpPr>
            <p:spPr>
              <a:xfrm rot="-5400000">
                <a:off x="1071705" y="3588601"/>
                <a:ext cx="1315930" cy="129101"/>
              </a:xfrm>
              <a:custGeom>
                <a:avLst/>
                <a:gdLst/>
                <a:ahLst/>
                <a:cxnLst/>
                <a:rect l="l" t="t" r="r" b="b"/>
                <a:pathLst>
                  <a:path w="30253" h="2968" extrusionOk="0">
                    <a:moveTo>
                      <a:pt x="29839" y="1"/>
                    </a:moveTo>
                    <a:cubicBezTo>
                      <a:pt x="29725" y="1"/>
                      <a:pt x="29539" y="115"/>
                      <a:pt x="29482" y="229"/>
                    </a:cubicBezTo>
                    <a:lnTo>
                      <a:pt x="16760" y="229"/>
                    </a:lnTo>
                    <a:lnTo>
                      <a:pt x="14264" y="2725"/>
                    </a:lnTo>
                    <a:lnTo>
                      <a:pt x="1" y="2725"/>
                    </a:lnTo>
                    <a:lnTo>
                      <a:pt x="1" y="2967"/>
                    </a:lnTo>
                    <a:lnTo>
                      <a:pt x="14321" y="2967"/>
                    </a:lnTo>
                    <a:lnTo>
                      <a:pt x="16817" y="471"/>
                    </a:lnTo>
                    <a:lnTo>
                      <a:pt x="29482" y="471"/>
                    </a:lnTo>
                    <a:cubicBezTo>
                      <a:pt x="29539" y="642"/>
                      <a:pt x="29725" y="771"/>
                      <a:pt x="29839" y="771"/>
                    </a:cubicBezTo>
                    <a:cubicBezTo>
                      <a:pt x="30081" y="771"/>
                      <a:pt x="30252" y="585"/>
                      <a:pt x="30252" y="357"/>
                    </a:cubicBezTo>
                    <a:cubicBezTo>
                      <a:pt x="30252" y="172"/>
                      <a:pt x="30081" y="1"/>
                      <a:pt x="2983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28"/>
              <p:cNvSpPr/>
              <p:nvPr/>
            </p:nvSpPr>
            <p:spPr>
              <a:xfrm rot="-5400000">
                <a:off x="1008135" y="3602585"/>
                <a:ext cx="1253859" cy="163203"/>
              </a:xfrm>
              <a:custGeom>
                <a:avLst/>
                <a:gdLst/>
                <a:ahLst/>
                <a:cxnLst/>
                <a:rect l="l" t="t" r="r" b="b"/>
                <a:pathLst>
                  <a:path w="28826" h="3752" extrusionOk="0">
                    <a:moveTo>
                      <a:pt x="28469" y="0"/>
                    </a:moveTo>
                    <a:cubicBezTo>
                      <a:pt x="28298" y="0"/>
                      <a:pt x="28170" y="129"/>
                      <a:pt x="28113" y="300"/>
                    </a:cubicBezTo>
                    <a:lnTo>
                      <a:pt x="16588" y="300"/>
                    </a:lnTo>
                    <a:lnTo>
                      <a:pt x="13322" y="3509"/>
                    </a:lnTo>
                    <a:lnTo>
                      <a:pt x="1" y="3509"/>
                    </a:lnTo>
                    <a:lnTo>
                      <a:pt x="1" y="3751"/>
                    </a:lnTo>
                    <a:lnTo>
                      <a:pt x="13436" y="3751"/>
                    </a:lnTo>
                    <a:lnTo>
                      <a:pt x="16703" y="542"/>
                    </a:lnTo>
                    <a:lnTo>
                      <a:pt x="28113" y="542"/>
                    </a:lnTo>
                    <a:cubicBezTo>
                      <a:pt x="28170" y="656"/>
                      <a:pt x="28298" y="785"/>
                      <a:pt x="28469" y="785"/>
                    </a:cubicBezTo>
                    <a:cubicBezTo>
                      <a:pt x="28655" y="785"/>
                      <a:pt x="28826" y="599"/>
                      <a:pt x="28826" y="428"/>
                    </a:cubicBezTo>
                    <a:cubicBezTo>
                      <a:pt x="28826" y="186"/>
                      <a:pt x="28655" y="0"/>
                      <a:pt x="2846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28"/>
              <p:cNvSpPr/>
              <p:nvPr/>
            </p:nvSpPr>
            <p:spPr>
              <a:xfrm rot="-5400000">
                <a:off x="911354" y="3681359"/>
                <a:ext cx="1109317" cy="150197"/>
              </a:xfrm>
              <a:custGeom>
                <a:avLst/>
                <a:gdLst/>
                <a:ahLst/>
                <a:cxnLst/>
                <a:rect l="l" t="t" r="r" b="b"/>
                <a:pathLst>
                  <a:path w="25503" h="3453" extrusionOk="0">
                    <a:moveTo>
                      <a:pt x="25146" y="0"/>
                    </a:moveTo>
                    <a:cubicBezTo>
                      <a:pt x="24961" y="0"/>
                      <a:pt x="24847" y="57"/>
                      <a:pt x="24790" y="172"/>
                    </a:cubicBezTo>
                    <a:lnTo>
                      <a:pt x="16175" y="172"/>
                    </a:lnTo>
                    <a:lnTo>
                      <a:pt x="13493" y="2853"/>
                    </a:lnTo>
                    <a:lnTo>
                      <a:pt x="13493" y="243"/>
                    </a:lnTo>
                    <a:lnTo>
                      <a:pt x="1" y="243"/>
                    </a:lnTo>
                    <a:lnTo>
                      <a:pt x="1" y="471"/>
                    </a:lnTo>
                    <a:lnTo>
                      <a:pt x="13251" y="471"/>
                    </a:lnTo>
                    <a:lnTo>
                      <a:pt x="13251" y="3452"/>
                    </a:lnTo>
                    <a:lnTo>
                      <a:pt x="16289" y="414"/>
                    </a:lnTo>
                    <a:lnTo>
                      <a:pt x="24790" y="414"/>
                    </a:lnTo>
                    <a:cubicBezTo>
                      <a:pt x="24847" y="599"/>
                      <a:pt x="24961" y="714"/>
                      <a:pt x="25146" y="714"/>
                    </a:cubicBezTo>
                    <a:cubicBezTo>
                      <a:pt x="25374" y="714"/>
                      <a:pt x="25503" y="528"/>
                      <a:pt x="25503" y="357"/>
                    </a:cubicBezTo>
                    <a:cubicBezTo>
                      <a:pt x="25503" y="114"/>
                      <a:pt x="25374" y="0"/>
                      <a:pt x="2514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28"/>
              <p:cNvSpPr/>
              <p:nvPr/>
            </p:nvSpPr>
            <p:spPr>
              <a:xfrm rot="-5400000">
                <a:off x="862332" y="3518809"/>
                <a:ext cx="1398445" cy="186169"/>
              </a:xfrm>
              <a:custGeom>
                <a:avLst/>
                <a:gdLst/>
                <a:ahLst/>
                <a:cxnLst/>
                <a:rect l="l" t="t" r="r" b="b"/>
                <a:pathLst>
                  <a:path w="32150" h="4280" extrusionOk="0">
                    <a:moveTo>
                      <a:pt x="1" y="0"/>
                    </a:moveTo>
                    <a:lnTo>
                      <a:pt x="1" y="243"/>
                    </a:lnTo>
                    <a:lnTo>
                      <a:pt x="11539" y="243"/>
                    </a:lnTo>
                    <a:lnTo>
                      <a:pt x="11539" y="4279"/>
                    </a:lnTo>
                    <a:lnTo>
                      <a:pt x="13137" y="4279"/>
                    </a:lnTo>
                    <a:lnTo>
                      <a:pt x="16460" y="956"/>
                    </a:lnTo>
                    <a:lnTo>
                      <a:pt x="31436" y="956"/>
                    </a:lnTo>
                    <a:cubicBezTo>
                      <a:pt x="31507" y="1070"/>
                      <a:pt x="31621" y="1127"/>
                      <a:pt x="31793" y="1127"/>
                    </a:cubicBezTo>
                    <a:cubicBezTo>
                      <a:pt x="31978" y="1127"/>
                      <a:pt x="32149" y="1013"/>
                      <a:pt x="32149" y="770"/>
                    </a:cubicBezTo>
                    <a:cubicBezTo>
                      <a:pt x="32149" y="599"/>
                      <a:pt x="31978" y="414"/>
                      <a:pt x="31793" y="414"/>
                    </a:cubicBezTo>
                    <a:cubicBezTo>
                      <a:pt x="31621" y="414"/>
                      <a:pt x="31436" y="528"/>
                      <a:pt x="31436" y="713"/>
                    </a:cubicBezTo>
                    <a:lnTo>
                      <a:pt x="16403" y="713"/>
                    </a:lnTo>
                    <a:lnTo>
                      <a:pt x="13023" y="4037"/>
                    </a:lnTo>
                    <a:lnTo>
                      <a:pt x="11768" y="4037"/>
                    </a:lnTo>
                    <a:lnTo>
                      <a:pt x="1176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28"/>
              <p:cNvSpPr/>
              <p:nvPr/>
            </p:nvSpPr>
            <p:spPr>
              <a:xfrm rot="-5400000">
                <a:off x="868857" y="3571876"/>
                <a:ext cx="1302881" cy="175599"/>
              </a:xfrm>
              <a:custGeom>
                <a:avLst/>
                <a:gdLst/>
                <a:ahLst/>
                <a:cxnLst/>
                <a:rect l="l" t="t" r="r" b="b"/>
                <a:pathLst>
                  <a:path w="29953" h="4037" extrusionOk="0">
                    <a:moveTo>
                      <a:pt x="1" y="0"/>
                    </a:moveTo>
                    <a:lnTo>
                      <a:pt x="1" y="228"/>
                    </a:lnTo>
                    <a:lnTo>
                      <a:pt x="12310" y="228"/>
                    </a:lnTo>
                    <a:lnTo>
                      <a:pt x="12310" y="4036"/>
                    </a:lnTo>
                    <a:lnTo>
                      <a:pt x="13137" y="4036"/>
                    </a:lnTo>
                    <a:lnTo>
                      <a:pt x="16403" y="770"/>
                    </a:lnTo>
                    <a:lnTo>
                      <a:pt x="29183" y="770"/>
                    </a:lnTo>
                    <a:cubicBezTo>
                      <a:pt x="29240" y="941"/>
                      <a:pt x="29425" y="1070"/>
                      <a:pt x="29539" y="1070"/>
                    </a:cubicBezTo>
                    <a:cubicBezTo>
                      <a:pt x="29782" y="1070"/>
                      <a:pt x="29953" y="884"/>
                      <a:pt x="29953" y="642"/>
                    </a:cubicBezTo>
                    <a:cubicBezTo>
                      <a:pt x="29953" y="471"/>
                      <a:pt x="29782" y="285"/>
                      <a:pt x="29539" y="285"/>
                    </a:cubicBezTo>
                    <a:cubicBezTo>
                      <a:pt x="29425" y="285"/>
                      <a:pt x="29240" y="414"/>
                      <a:pt x="29183" y="528"/>
                    </a:cubicBezTo>
                    <a:lnTo>
                      <a:pt x="16289" y="528"/>
                    </a:lnTo>
                    <a:lnTo>
                      <a:pt x="13023" y="3794"/>
                    </a:lnTo>
                    <a:lnTo>
                      <a:pt x="12538" y="3794"/>
                    </a:lnTo>
                    <a:lnTo>
                      <a:pt x="1253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692" name="Google Shape;692;p28"/>
            <p:cNvGrpSpPr/>
            <p:nvPr/>
          </p:nvGrpSpPr>
          <p:grpSpPr>
            <a:xfrm rot="5400000">
              <a:off x="877357" y="-121214"/>
              <a:ext cx="563316" cy="2318030"/>
              <a:chOff x="426802" y="2674436"/>
              <a:chExt cx="397738" cy="1636680"/>
            </a:xfrm>
          </p:grpSpPr>
          <p:sp>
            <p:nvSpPr>
              <p:cNvPr id="693" name="Google Shape;693;p28"/>
              <p:cNvSpPr/>
              <p:nvPr/>
            </p:nvSpPr>
            <p:spPr>
              <a:xfrm rot="-5400000">
                <a:off x="-81621" y="3482511"/>
                <a:ext cx="1556645" cy="100566"/>
              </a:xfrm>
              <a:custGeom>
                <a:avLst/>
                <a:gdLst/>
                <a:ahLst/>
                <a:cxnLst/>
                <a:rect l="l" t="t" r="r" b="b"/>
                <a:pathLst>
                  <a:path w="35787" h="2312" extrusionOk="0">
                    <a:moveTo>
                      <a:pt x="17658" y="1"/>
                    </a:moveTo>
                    <a:lnTo>
                      <a:pt x="15576" y="2083"/>
                    </a:lnTo>
                    <a:lnTo>
                      <a:pt x="1" y="2083"/>
                    </a:lnTo>
                    <a:lnTo>
                      <a:pt x="1" y="2312"/>
                    </a:lnTo>
                    <a:lnTo>
                      <a:pt x="15633" y="2312"/>
                    </a:lnTo>
                    <a:lnTo>
                      <a:pt x="17772" y="243"/>
                    </a:lnTo>
                    <a:lnTo>
                      <a:pt x="23363" y="243"/>
                    </a:lnTo>
                    <a:lnTo>
                      <a:pt x="24904" y="1784"/>
                    </a:lnTo>
                    <a:lnTo>
                      <a:pt x="35073" y="1784"/>
                    </a:lnTo>
                    <a:cubicBezTo>
                      <a:pt x="35130" y="1898"/>
                      <a:pt x="35244" y="2026"/>
                      <a:pt x="35430" y="2026"/>
                    </a:cubicBezTo>
                    <a:cubicBezTo>
                      <a:pt x="35601" y="2026"/>
                      <a:pt x="35786" y="1841"/>
                      <a:pt x="35786" y="1670"/>
                    </a:cubicBezTo>
                    <a:cubicBezTo>
                      <a:pt x="35786" y="1427"/>
                      <a:pt x="35601" y="1242"/>
                      <a:pt x="35430" y="1242"/>
                    </a:cubicBezTo>
                    <a:cubicBezTo>
                      <a:pt x="35244" y="1242"/>
                      <a:pt x="35130" y="1370"/>
                      <a:pt x="35073" y="1541"/>
                    </a:cubicBezTo>
                    <a:lnTo>
                      <a:pt x="25018" y="1541"/>
                    </a:lnTo>
                    <a:lnTo>
                      <a:pt x="2342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28"/>
              <p:cNvSpPr/>
              <p:nvPr/>
            </p:nvSpPr>
            <p:spPr>
              <a:xfrm rot="-5400000">
                <a:off x="-285730" y="3386968"/>
                <a:ext cx="1636680" cy="211615"/>
              </a:xfrm>
              <a:custGeom>
                <a:avLst/>
                <a:gdLst/>
                <a:ahLst/>
                <a:cxnLst/>
                <a:rect l="l" t="t" r="r" b="b"/>
                <a:pathLst>
                  <a:path w="37627" h="4865" extrusionOk="0">
                    <a:moveTo>
                      <a:pt x="13137" y="1"/>
                    </a:moveTo>
                    <a:lnTo>
                      <a:pt x="13137" y="4636"/>
                    </a:lnTo>
                    <a:lnTo>
                      <a:pt x="12181" y="4636"/>
                    </a:lnTo>
                    <a:lnTo>
                      <a:pt x="12181" y="771"/>
                    </a:lnTo>
                    <a:lnTo>
                      <a:pt x="1" y="771"/>
                    </a:lnTo>
                    <a:lnTo>
                      <a:pt x="1" y="1014"/>
                    </a:lnTo>
                    <a:lnTo>
                      <a:pt x="11953" y="1014"/>
                    </a:lnTo>
                    <a:lnTo>
                      <a:pt x="11953" y="4865"/>
                    </a:lnTo>
                    <a:lnTo>
                      <a:pt x="13379" y="4865"/>
                    </a:lnTo>
                    <a:lnTo>
                      <a:pt x="13379" y="229"/>
                    </a:lnTo>
                    <a:lnTo>
                      <a:pt x="20454" y="229"/>
                    </a:lnTo>
                    <a:lnTo>
                      <a:pt x="22237" y="2083"/>
                    </a:lnTo>
                    <a:lnTo>
                      <a:pt x="36856" y="2083"/>
                    </a:lnTo>
                    <a:cubicBezTo>
                      <a:pt x="36913" y="2197"/>
                      <a:pt x="37084" y="2311"/>
                      <a:pt x="37213" y="2311"/>
                    </a:cubicBezTo>
                    <a:cubicBezTo>
                      <a:pt x="37441" y="2311"/>
                      <a:pt x="37626" y="2140"/>
                      <a:pt x="37626" y="1955"/>
                    </a:cubicBezTo>
                    <a:cubicBezTo>
                      <a:pt x="37626" y="1727"/>
                      <a:pt x="37441" y="1541"/>
                      <a:pt x="37213" y="1541"/>
                    </a:cubicBezTo>
                    <a:cubicBezTo>
                      <a:pt x="37084" y="1541"/>
                      <a:pt x="36913" y="1655"/>
                      <a:pt x="36856" y="1841"/>
                    </a:cubicBezTo>
                    <a:lnTo>
                      <a:pt x="22351" y="1841"/>
                    </a:lnTo>
                    <a:lnTo>
                      <a:pt x="2051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28"/>
              <p:cNvSpPr/>
              <p:nvPr/>
            </p:nvSpPr>
            <p:spPr>
              <a:xfrm rot="-5400000">
                <a:off x="416274" y="4013898"/>
                <a:ext cx="447372" cy="147065"/>
              </a:xfrm>
              <a:custGeom>
                <a:avLst/>
                <a:gdLst/>
                <a:ahLst/>
                <a:cxnLst/>
                <a:rect l="l" t="t" r="r" b="b"/>
                <a:pathLst>
                  <a:path w="10285" h="3381" extrusionOk="0">
                    <a:moveTo>
                      <a:pt x="1" y="0"/>
                    </a:moveTo>
                    <a:lnTo>
                      <a:pt x="1" y="228"/>
                    </a:lnTo>
                    <a:lnTo>
                      <a:pt x="9757" y="228"/>
                    </a:lnTo>
                    <a:lnTo>
                      <a:pt x="9757" y="2667"/>
                    </a:lnTo>
                    <a:cubicBezTo>
                      <a:pt x="9628" y="2667"/>
                      <a:pt x="9514" y="2853"/>
                      <a:pt x="9514" y="3024"/>
                    </a:cubicBezTo>
                    <a:cubicBezTo>
                      <a:pt x="9514" y="3209"/>
                      <a:pt x="9685" y="3380"/>
                      <a:pt x="9871" y="3380"/>
                    </a:cubicBezTo>
                    <a:cubicBezTo>
                      <a:pt x="10113" y="3380"/>
                      <a:pt x="10284" y="3209"/>
                      <a:pt x="10284" y="3024"/>
                    </a:cubicBezTo>
                    <a:cubicBezTo>
                      <a:pt x="10284" y="2853"/>
                      <a:pt x="10170" y="2667"/>
                      <a:pt x="9985" y="2667"/>
                    </a:cubicBezTo>
                    <a:lnTo>
                      <a:pt x="998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28"/>
              <p:cNvSpPr/>
              <p:nvPr/>
            </p:nvSpPr>
            <p:spPr>
              <a:xfrm rot="-5400000">
                <a:off x="32255" y="3518831"/>
                <a:ext cx="1497053" cy="87517"/>
              </a:xfrm>
              <a:custGeom>
                <a:avLst/>
                <a:gdLst/>
                <a:ahLst/>
                <a:cxnLst/>
                <a:rect l="l" t="t" r="r" b="b"/>
                <a:pathLst>
                  <a:path w="34417" h="2012" extrusionOk="0">
                    <a:moveTo>
                      <a:pt x="18243" y="0"/>
                    </a:moveTo>
                    <a:lnTo>
                      <a:pt x="16588" y="1655"/>
                    </a:lnTo>
                    <a:lnTo>
                      <a:pt x="1" y="1655"/>
                    </a:lnTo>
                    <a:lnTo>
                      <a:pt x="1" y="1897"/>
                    </a:lnTo>
                    <a:lnTo>
                      <a:pt x="16645" y="1897"/>
                    </a:lnTo>
                    <a:lnTo>
                      <a:pt x="18314" y="229"/>
                    </a:lnTo>
                    <a:lnTo>
                      <a:pt x="22522" y="229"/>
                    </a:lnTo>
                    <a:lnTo>
                      <a:pt x="24076" y="1783"/>
                    </a:lnTo>
                    <a:lnTo>
                      <a:pt x="33647" y="1783"/>
                    </a:lnTo>
                    <a:cubicBezTo>
                      <a:pt x="33704" y="1954"/>
                      <a:pt x="33875" y="2011"/>
                      <a:pt x="34003" y="2011"/>
                    </a:cubicBezTo>
                    <a:cubicBezTo>
                      <a:pt x="34232" y="2011"/>
                      <a:pt x="34417" y="1840"/>
                      <a:pt x="34417" y="1655"/>
                    </a:cubicBezTo>
                    <a:cubicBezTo>
                      <a:pt x="34417" y="1427"/>
                      <a:pt x="34232" y="1298"/>
                      <a:pt x="34003" y="1298"/>
                    </a:cubicBezTo>
                    <a:cubicBezTo>
                      <a:pt x="33875" y="1298"/>
                      <a:pt x="33704" y="1370"/>
                      <a:pt x="33647" y="1541"/>
                    </a:cubicBezTo>
                    <a:lnTo>
                      <a:pt x="24191" y="1541"/>
                    </a:lnTo>
                    <a:lnTo>
                      <a:pt x="2265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28"/>
              <p:cNvSpPr/>
              <p:nvPr/>
            </p:nvSpPr>
            <p:spPr>
              <a:xfrm rot="-5400000">
                <a:off x="48067" y="3573094"/>
                <a:ext cx="1377957" cy="98087"/>
              </a:xfrm>
              <a:custGeom>
                <a:avLst/>
                <a:gdLst/>
                <a:ahLst/>
                <a:cxnLst/>
                <a:rect l="l" t="t" r="r" b="b"/>
                <a:pathLst>
                  <a:path w="31679" h="2255" extrusionOk="0">
                    <a:moveTo>
                      <a:pt x="18186" y="1"/>
                    </a:moveTo>
                    <a:lnTo>
                      <a:pt x="16232" y="1955"/>
                    </a:lnTo>
                    <a:lnTo>
                      <a:pt x="1" y="1955"/>
                    </a:lnTo>
                    <a:lnTo>
                      <a:pt x="1" y="2197"/>
                    </a:lnTo>
                    <a:lnTo>
                      <a:pt x="16346" y="2197"/>
                    </a:lnTo>
                    <a:lnTo>
                      <a:pt x="18314" y="229"/>
                    </a:lnTo>
                    <a:lnTo>
                      <a:pt x="22950" y="229"/>
                    </a:lnTo>
                    <a:lnTo>
                      <a:pt x="24661" y="1955"/>
                    </a:lnTo>
                    <a:lnTo>
                      <a:pt x="30908" y="1955"/>
                    </a:lnTo>
                    <a:cubicBezTo>
                      <a:pt x="30965" y="2140"/>
                      <a:pt x="31151" y="2254"/>
                      <a:pt x="31265" y="2254"/>
                    </a:cubicBezTo>
                    <a:cubicBezTo>
                      <a:pt x="31507" y="2254"/>
                      <a:pt x="31679" y="2069"/>
                      <a:pt x="31679" y="1840"/>
                    </a:cubicBezTo>
                    <a:cubicBezTo>
                      <a:pt x="31679" y="1655"/>
                      <a:pt x="31507" y="1484"/>
                      <a:pt x="31265" y="1484"/>
                    </a:cubicBezTo>
                    <a:cubicBezTo>
                      <a:pt x="31151" y="1484"/>
                      <a:pt x="30965" y="1598"/>
                      <a:pt x="30908" y="1712"/>
                    </a:cubicBezTo>
                    <a:lnTo>
                      <a:pt x="24733" y="1712"/>
                    </a:lnTo>
                    <a:lnTo>
                      <a:pt x="2300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28"/>
              <p:cNvSpPr/>
              <p:nvPr/>
            </p:nvSpPr>
            <p:spPr>
              <a:xfrm rot="-5400000">
                <a:off x="-80031" y="3527509"/>
                <a:ext cx="1354991" cy="212224"/>
              </a:xfrm>
              <a:custGeom>
                <a:avLst/>
                <a:gdLst/>
                <a:ahLst/>
                <a:cxnLst/>
                <a:rect l="l" t="t" r="r" b="b"/>
                <a:pathLst>
                  <a:path w="31151" h="4879" extrusionOk="0">
                    <a:moveTo>
                      <a:pt x="14749" y="0"/>
                    </a:moveTo>
                    <a:lnTo>
                      <a:pt x="14749" y="4636"/>
                    </a:lnTo>
                    <a:lnTo>
                      <a:pt x="10755" y="4636"/>
                    </a:lnTo>
                    <a:lnTo>
                      <a:pt x="10755" y="956"/>
                    </a:lnTo>
                    <a:lnTo>
                      <a:pt x="1" y="956"/>
                    </a:lnTo>
                    <a:lnTo>
                      <a:pt x="1" y="1184"/>
                    </a:lnTo>
                    <a:lnTo>
                      <a:pt x="10527" y="1184"/>
                    </a:lnTo>
                    <a:lnTo>
                      <a:pt x="10527" y="4878"/>
                    </a:lnTo>
                    <a:lnTo>
                      <a:pt x="14977" y="4878"/>
                    </a:lnTo>
                    <a:lnTo>
                      <a:pt x="14977" y="243"/>
                    </a:lnTo>
                    <a:lnTo>
                      <a:pt x="18842" y="243"/>
                    </a:lnTo>
                    <a:lnTo>
                      <a:pt x="21281" y="2739"/>
                    </a:lnTo>
                    <a:lnTo>
                      <a:pt x="30366" y="2739"/>
                    </a:lnTo>
                    <a:cubicBezTo>
                      <a:pt x="30438" y="2853"/>
                      <a:pt x="30609" y="2967"/>
                      <a:pt x="30723" y="2967"/>
                    </a:cubicBezTo>
                    <a:cubicBezTo>
                      <a:pt x="30965" y="2967"/>
                      <a:pt x="31151" y="2796"/>
                      <a:pt x="31151" y="2610"/>
                    </a:cubicBezTo>
                    <a:cubicBezTo>
                      <a:pt x="31151" y="2382"/>
                      <a:pt x="30965" y="2197"/>
                      <a:pt x="30723" y="2197"/>
                    </a:cubicBezTo>
                    <a:cubicBezTo>
                      <a:pt x="30609" y="2197"/>
                      <a:pt x="30438" y="2311"/>
                      <a:pt x="30366" y="2496"/>
                    </a:cubicBezTo>
                    <a:lnTo>
                      <a:pt x="21395" y="2496"/>
                    </a:lnTo>
                    <a:lnTo>
                      <a:pt x="1889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28"/>
              <p:cNvSpPr/>
              <p:nvPr/>
            </p:nvSpPr>
            <p:spPr>
              <a:xfrm rot="-5400000">
                <a:off x="-149844" y="3491841"/>
                <a:ext cx="1429458" cy="209092"/>
              </a:xfrm>
              <a:custGeom>
                <a:avLst/>
                <a:gdLst/>
                <a:ahLst/>
                <a:cxnLst/>
                <a:rect l="l" t="t" r="r" b="b"/>
                <a:pathLst>
                  <a:path w="32863" h="4807" extrusionOk="0">
                    <a:moveTo>
                      <a:pt x="13850" y="0"/>
                    </a:moveTo>
                    <a:lnTo>
                      <a:pt x="13850" y="4578"/>
                    </a:lnTo>
                    <a:lnTo>
                      <a:pt x="11411" y="4578"/>
                    </a:lnTo>
                    <a:lnTo>
                      <a:pt x="11411" y="884"/>
                    </a:lnTo>
                    <a:lnTo>
                      <a:pt x="1" y="884"/>
                    </a:lnTo>
                    <a:lnTo>
                      <a:pt x="1" y="1127"/>
                    </a:lnTo>
                    <a:lnTo>
                      <a:pt x="11183" y="1127"/>
                    </a:lnTo>
                    <a:lnTo>
                      <a:pt x="11183" y="4807"/>
                    </a:lnTo>
                    <a:lnTo>
                      <a:pt x="14092" y="4807"/>
                    </a:lnTo>
                    <a:lnTo>
                      <a:pt x="14092" y="243"/>
                    </a:lnTo>
                    <a:lnTo>
                      <a:pt x="19498" y="243"/>
                    </a:lnTo>
                    <a:lnTo>
                      <a:pt x="21637" y="2439"/>
                    </a:lnTo>
                    <a:lnTo>
                      <a:pt x="32149" y="2439"/>
                    </a:lnTo>
                    <a:cubicBezTo>
                      <a:pt x="32221" y="2553"/>
                      <a:pt x="32335" y="2667"/>
                      <a:pt x="32506" y="2667"/>
                    </a:cubicBezTo>
                    <a:cubicBezTo>
                      <a:pt x="32691" y="2667"/>
                      <a:pt x="32862" y="2496"/>
                      <a:pt x="32862" y="2311"/>
                    </a:cubicBezTo>
                    <a:cubicBezTo>
                      <a:pt x="32862" y="2082"/>
                      <a:pt x="32691" y="1954"/>
                      <a:pt x="32506" y="1954"/>
                    </a:cubicBezTo>
                    <a:cubicBezTo>
                      <a:pt x="32335" y="1954"/>
                      <a:pt x="32221" y="2025"/>
                      <a:pt x="32149" y="2197"/>
                    </a:cubicBezTo>
                    <a:lnTo>
                      <a:pt x="21752" y="2197"/>
                    </a:lnTo>
                    <a:lnTo>
                      <a:pt x="19555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00" name="Google Shape;700;p28"/>
            <p:cNvGrpSpPr/>
            <p:nvPr/>
          </p:nvGrpSpPr>
          <p:grpSpPr>
            <a:xfrm rot="5400000">
              <a:off x="1063656" y="-968280"/>
              <a:ext cx="190730" cy="2310083"/>
              <a:chOff x="9" y="2835115"/>
              <a:chExt cx="134668" cy="1631069"/>
            </a:xfrm>
          </p:grpSpPr>
          <p:sp>
            <p:nvSpPr>
              <p:cNvPr id="701" name="Google Shape;701;p28"/>
              <p:cNvSpPr/>
              <p:nvPr/>
            </p:nvSpPr>
            <p:spPr>
              <a:xfrm rot="-5400000">
                <a:off x="-655129" y="3676378"/>
                <a:ext cx="1497053" cy="82558"/>
              </a:xfrm>
              <a:custGeom>
                <a:avLst/>
                <a:gdLst/>
                <a:ahLst/>
                <a:cxnLst/>
                <a:rect l="l" t="t" r="r" b="b"/>
                <a:pathLst>
                  <a:path w="34417" h="1898" extrusionOk="0">
                    <a:moveTo>
                      <a:pt x="34060" y="0"/>
                    </a:moveTo>
                    <a:cubicBezTo>
                      <a:pt x="33874" y="0"/>
                      <a:pt x="33760" y="57"/>
                      <a:pt x="33703" y="228"/>
                    </a:cubicBezTo>
                    <a:lnTo>
                      <a:pt x="21694" y="228"/>
                    </a:lnTo>
                    <a:lnTo>
                      <a:pt x="20268" y="1655"/>
                    </a:lnTo>
                    <a:lnTo>
                      <a:pt x="0" y="1655"/>
                    </a:lnTo>
                    <a:lnTo>
                      <a:pt x="0" y="1897"/>
                    </a:lnTo>
                    <a:lnTo>
                      <a:pt x="20382" y="1897"/>
                    </a:lnTo>
                    <a:lnTo>
                      <a:pt x="21751" y="471"/>
                    </a:lnTo>
                    <a:lnTo>
                      <a:pt x="33703" y="471"/>
                    </a:lnTo>
                    <a:cubicBezTo>
                      <a:pt x="33760" y="642"/>
                      <a:pt x="33874" y="713"/>
                      <a:pt x="34060" y="713"/>
                    </a:cubicBezTo>
                    <a:cubicBezTo>
                      <a:pt x="34288" y="713"/>
                      <a:pt x="34416" y="585"/>
                      <a:pt x="34416" y="357"/>
                    </a:cubicBezTo>
                    <a:cubicBezTo>
                      <a:pt x="34416" y="114"/>
                      <a:pt x="34288" y="0"/>
                      <a:pt x="3406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28"/>
              <p:cNvSpPr/>
              <p:nvPr/>
            </p:nvSpPr>
            <p:spPr>
              <a:xfrm rot="-5400000">
                <a:off x="-420003" y="3973575"/>
                <a:ext cx="912621" cy="72597"/>
              </a:xfrm>
              <a:custGeom>
                <a:avLst/>
                <a:gdLst/>
                <a:ahLst/>
                <a:cxnLst/>
                <a:rect l="l" t="t" r="r" b="b"/>
                <a:pathLst>
                  <a:path w="20981" h="1669" extrusionOk="0">
                    <a:moveTo>
                      <a:pt x="20567" y="0"/>
                    </a:moveTo>
                    <a:cubicBezTo>
                      <a:pt x="20382" y="0"/>
                      <a:pt x="20210" y="185"/>
                      <a:pt x="20210" y="357"/>
                    </a:cubicBezTo>
                    <a:cubicBezTo>
                      <a:pt x="20210" y="414"/>
                      <a:pt x="20210" y="485"/>
                      <a:pt x="20268" y="542"/>
                    </a:cubicBezTo>
                    <a:lnTo>
                      <a:pt x="19383" y="1426"/>
                    </a:lnTo>
                    <a:lnTo>
                      <a:pt x="0" y="1426"/>
                    </a:lnTo>
                    <a:lnTo>
                      <a:pt x="0" y="1669"/>
                    </a:lnTo>
                    <a:lnTo>
                      <a:pt x="19440" y="1669"/>
                    </a:lnTo>
                    <a:lnTo>
                      <a:pt x="20382" y="713"/>
                    </a:lnTo>
                    <a:lnTo>
                      <a:pt x="20567" y="713"/>
                    </a:lnTo>
                    <a:cubicBezTo>
                      <a:pt x="20810" y="713"/>
                      <a:pt x="20981" y="599"/>
                      <a:pt x="20981" y="357"/>
                    </a:cubicBezTo>
                    <a:cubicBezTo>
                      <a:pt x="20981" y="185"/>
                      <a:pt x="20810" y="0"/>
                      <a:pt x="2056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28"/>
              <p:cNvSpPr/>
              <p:nvPr/>
            </p:nvSpPr>
            <p:spPr>
              <a:xfrm rot="-5400000">
                <a:off x="-388076" y="4029078"/>
                <a:ext cx="843156" cy="31057"/>
              </a:xfrm>
              <a:custGeom>
                <a:avLst/>
                <a:gdLst/>
                <a:ahLst/>
                <a:cxnLst/>
                <a:rect l="l" t="t" r="r" b="b"/>
                <a:pathLst>
                  <a:path w="19384" h="714" extrusionOk="0">
                    <a:moveTo>
                      <a:pt x="19027" y="1"/>
                    </a:moveTo>
                    <a:cubicBezTo>
                      <a:pt x="18841" y="1"/>
                      <a:pt x="18727" y="72"/>
                      <a:pt x="18670" y="243"/>
                    </a:cubicBezTo>
                    <a:lnTo>
                      <a:pt x="0" y="243"/>
                    </a:lnTo>
                    <a:lnTo>
                      <a:pt x="0" y="486"/>
                    </a:lnTo>
                    <a:lnTo>
                      <a:pt x="18670" y="486"/>
                    </a:lnTo>
                    <a:cubicBezTo>
                      <a:pt x="18727" y="657"/>
                      <a:pt x="18841" y="714"/>
                      <a:pt x="19027" y="714"/>
                    </a:cubicBezTo>
                    <a:cubicBezTo>
                      <a:pt x="19198" y="714"/>
                      <a:pt x="19383" y="600"/>
                      <a:pt x="19383" y="357"/>
                    </a:cubicBezTo>
                    <a:cubicBezTo>
                      <a:pt x="19383" y="129"/>
                      <a:pt x="19198" y="1"/>
                      <a:pt x="1902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28"/>
              <p:cNvSpPr/>
              <p:nvPr/>
            </p:nvSpPr>
            <p:spPr>
              <a:xfrm rot="-5400000">
                <a:off x="-758457" y="3604107"/>
                <a:ext cx="1631069" cy="93085"/>
              </a:xfrm>
              <a:custGeom>
                <a:avLst/>
                <a:gdLst/>
                <a:ahLst/>
                <a:cxnLst/>
                <a:rect l="l" t="t" r="r" b="b"/>
                <a:pathLst>
                  <a:path w="37498" h="2140" extrusionOk="0">
                    <a:moveTo>
                      <a:pt x="37140" y="1"/>
                    </a:moveTo>
                    <a:cubicBezTo>
                      <a:pt x="36969" y="1"/>
                      <a:pt x="36855" y="115"/>
                      <a:pt x="36784" y="243"/>
                    </a:cubicBezTo>
                    <a:lnTo>
                      <a:pt x="21523" y="243"/>
                    </a:lnTo>
                    <a:lnTo>
                      <a:pt x="19911" y="1897"/>
                    </a:lnTo>
                    <a:lnTo>
                      <a:pt x="0" y="1897"/>
                    </a:lnTo>
                    <a:lnTo>
                      <a:pt x="0" y="2140"/>
                    </a:lnTo>
                    <a:lnTo>
                      <a:pt x="20025" y="2140"/>
                    </a:lnTo>
                    <a:lnTo>
                      <a:pt x="21637" y="471"/>
                    </a:lnTo>
                    <a:lnTo>
                      <a:pt x="36784" y="471"/>
                    </a:lnTo>
                    <a:cubicBezTo>
                      <a:pt x="36855" y="657"/>
                      <a:pt x="36969" y="771"/>
                      <a:pt x="37140" y="771"/>
                    </a:cubicBezTo>
                    <a:cubicBezTo>
                      <a:pt x="37326" y="771"/>
                      <a:pt x="37497" y="600"/>
                      <a:pt x="37497" y="357"/>
                    </a:cubicBezTo>
                    <a:cubicBezTo>
                      <a:pt x="37497" y="172"/>
                      <a:pt x="37326" y="1"/>
                      <a:pt x="37140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05" name="Google Shape;705;p28"/>
            <p:cNvGrpSpPr/>
            <p:nvPr/>
          </p:nvGrpSpPr>
          <p:grpSpPr>
            <a:xfrm rot="5400000">
              <a:off x="642764" y="3490207"/>
              <a:ext cx="919147" cy="2204676"/>
              <a:chOff x="3117442" y="2754471"/>
              <a:chExt cx="648978" cy="1556645"/>
            </a:xfrm>
          </p:grpSpPr>
          <p:sp>
            <p:nvSpPr>
              <p:cNvPr id="706" name="Google Shape;706;p28"/>
              <p:cNvSpPr/>
              <p:nvPr/>
            </p:nvSpPr>
            <p:spPr>
              <a:xfrm rot="-5400000">
                <a:off x="2522788" y="3592320"/>
                <a:ext cx="1313451" cy="124142"/>
              </a:xfrm>
              <a:custGeom>
                <a:avLst/>
                <a:gdLst/>
                <a:ahLst/>
                <a:cxnLst/>
                <a:rect l="l" t="t" r="r" b="b"/>
                <a:pathLst>
                  <a:path w="30196" h="2854" extrusionOk="0">
                    <a:moveTo>
                      <a:pt x="15276" y="1"/>
                    </a:moveTo>
                    <a:lnTo>
                      <a:pt x="12666" y="2625"/>
                    </a:lnTo>
                    <a:lnTo>
                      <a:pt x="1" y="2625"/>
                    </a:lnTo>
                    <a:lnTo>
                      <a:pt x="1" y="2854"/>
                    </a:lnTo>
                    <a:lnTo>
                      <a:pt x="12780" y="2854"/>
                    </a:lnTo>
                    <a:lnTo>
                      <a:pt x="15390" y="243"/>
                    </a:lnTo>
                    <a:lnTo>
                      <a:pt x="23235" y="243"/>
                    </a:lnTo>
                    <a:lnTo>
                      <a:pt x="25374" y="2383"/>
                    </a:lnTo>
                    <a:lnTo>
                      <a:pt x="29425" y="2383"/>
                    </a:lnTo>
                    <a:cubicBezTo>
                      <a:pt x="29482" y="2554"/>
                      <a:pt x="29596" y="2625"/>
                      <a:pt x="29782" y="2625"/>
                    </a:cubicBezTo>
                    <a:cubicBezTo>
                      <a:pt x="30010" y="2625"/>
                      <a:pt x="30195" y="2497"/>
                      <a:pt x="30195" y="2269"/>
                    </a:cubicBezTo>
                    <a:cubicBezTo>
                      <a:pt x="30195" y="2083"/>
                      <a:pt x="30010" y="1912"/>
                      <a:pt x="29782" y="1912"/>
                    </a:cubicBezTo>
                    <a:cubicBezTo>
                      <a:pt x="29653" y="1912"/>
                      <a:pt x="29482" y="1969"/>
                      <a:pt x="29425" y="2140"/>
                    </a:cubicBezTo>
                    <a:lnTo>
                      <a:pt x="25503" y="2140"/>
                    </a:lnTo>
                    <a:lnTo>
                      <a:pt x="23306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28"/>
              <p:cNvSpPr/>
              <p:nvPr/>
            </p:nvSpPr>
            <p:spPr>
              <a:xfrm rot="-5400000">
                <a:off x="3104412" y="3972336"/>
                <a:ext cx="644024" cy="33537"/>
              </a:xfrm>
              <a:custGeom>
                <a:avLst/>
                <a:gdLst/>
                <a:ahLst/>
                <a:cxnLst/>
                <a:rect l="l" t="t" r="r" b="b"/>
                <a:pathLst>
                  <a:path w="14806" h="771" extrusionOk="0">
                    <a:moveTo>
                      <a:pt x="14392" y="1"/>
                    </a:moveTo>
                    <a:cubicBezTo>
                      <a:pt x="14264" y="1"/>
                      <a:pt x="14092" y="115"/>
                      <a:pt x="14035" y="300"/>
                    </a:cubicBezTo>
                    <a:lnTo>
                      <a:pt x="1" y="300"/>
                    </a:lnTo>
                    <a:lnTo>
                      <a:pt x="1" y="543"/>
                    </a:lnTo>
                    <a:lnTo>
                      <a:pt x="14035" y="543"/>
                    </a:lnTo>
                    <a:cubicBezTo>
                      <a:pt x="14092" y="657"/>
                      <a:pt x="14264" y="771"/>
                      <a:pt x="14392" y="771"/>
                    </a:cubicBezTo>
                    <a:cubicBezTo>
                      <a:pt x="14620" y="771"/>
                      <a:pt x="14806" y="600"/>
                      <a:pt x="14806" y="414"/>
                    </a:cubicBezTo>
                    <a:cubicBezTo>
                      <a:pt x="14806" y="186"/>
                      <a:pt x="14620" y="1"/>
                      <a:pt x="1439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28"/>
              <p:cNvSpPr/>
              <p:nvPr/>
            </p:nvSpPr>
            <p:spPr>
              <a:xfrm rot="-5400000">
                <a:off x="3456174" y="4000870"/>
                <a:ext cx="452331" cy="168161"/>
              </a:xfrm>
              <a:custGeom>
                <a:avLst/>
                <a:gdLst/>
                <a:ahLst/>
                <a:cxnLst/>
                <a:rect l="l" t="t" r="r" b="b"/>
                <a:pathLst>
                  <a:path w="10399" h="3866" extrusionOk="0">
                    <a:moveTo>
                      <a:pt x="1" y="1"/>
                    </a:moveTo>
                    <a:lnTo>
                      <a:pt x="1" y="243"/>
                    </a:lnTo>
                    <a:lnTo>
                      <a:pt x="9928" y="243"/>
                    </a:lnTo>
                    <a:lnTo>
                      <a:pt x="9928" y="3153"/>
                    </a:lnTo>
                    <a:cubicBezTo>
                      <a:pt x="9757" y="3153"/>
                      <a:pt x="9628" y="3338"/>
                      <a:pt x="9628" y="3509"/>
                    </a:cubicBezTo>
                    <a:cubicBezTo>
                      <a:pt x="9628" y="3695"/>
                      <a:pt x="9814" y="3866"/>
                      <a:pt x="10042" y="3866"/>
                    </a:cubicBezTo>
                    <a:cubicBezTo>
                      <a:pt x="10227" y="3866"/>
                      <a:pt x="10398" y="3695"/>
                      <a:pt x="10398" y="3509"/>
                    </a:cubicBezTo>
                    <a:cubicBezTo>
                      <a:pt x="10398" y="3338"/>
                      <a:pt x="10284" y="3153"/>
                      <a:pt x="10170" y="3153"/>
                    </a:cubicBezTo>
                    <a:lnTo>
                      <a:pt x="1017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28"/>
              <p:cNvSpPr/>
              <p:nvPr/>
            </p:nvSpPr>
            <p:spPr>
              <a:xfrm rot="-5400000">
                <a:off x="3085206" y="3642908"/>
                <a:ext cx="1140330" cy="196087"/>
              </a:xfrm>
              <a:custGeom>
                <a:avLst/>
                <a:gdLst/>
                <a:ahLst/>
                <a:cxnLst/>
                <a:rect l="l" t="t" r="r" b="b"/>
                <a:pathLst>
                  <a:path w="26216" h="4508" extrusionOk="0">
                    <a:moveTo>
                      <a:pt x="25859" y="0"/>
                    </a:moveTo>
                    <a:cubicBezTo>
                      <a:pt x="25674" y="0"/>
                      <a:pt x="25560" y="114"/>
                      <a:pt x="25503" y="229"/>
                    </a:cubicBezTo>
                    <a:lnTo>
                      <a:pt x="16531" y="229"/>
                    </a:lnTo>
                    <a:lnTo>
                      <a:pt x="12481" y="4279"/>
                    </a:lnTo>
                    <a:lnTo>
                      <a:pt x="11240" y="4279"/>
                    </a:lnTo>
                    <a:lnTo>
                      <a:pt x="11240" y="57"/>
                    </a:lnTo>
                    <a:lnTo>
                      <a:pt x="1" y="57"/>
                    </a:lnTo>
                    <a:lnTo>
                      <a:pt x="1" y="286"/>
                    </a:lnTo>
                    <a:lnTo>
                      <a:pt x="10997" y="286"/>
                    </a:lnTo>
                    <a:lnTo>
                      <a:pt x="10997" y="4507"/>
                    </a:lnTo>
                    <a:lnTo>
                      <a:pt x="12609" y="4507"/>
                    </a:lnTo>
                    <a:lnTo>
                      <a:pt x="16645" y="471"/>
                    </a:lnTo>
                    <a:lnTo>
                      <a:pt x="25503" y="471"/>
                    </a:lnTo>
                    <a:cubicBezTo>
                      <a:pt x="25560" y="642"/>
                      <a:pt x="25674" y="771"/>
                      <a:pt x="25859" y="771"/>
                    </a:cubicBezTo>
                    <a:cubicBezTo>
                      <a:pt x="26087" y="771"/>
                      <a:pt x="26216" y="585"/>
                      <a:pt x="26216" y="357"/>
                    </a:cubicBezTo>
                    <a:cubicBezTo>
                      <a:pt x="26216" y="171"/>
                      <a:pt x="26087" y="0"/>
                      <a:pt x="2585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28"/>
              <p:cNvSpPr/>
              <p:nvPr/>
            </p:nvSpPr>
            <p:spPr>
              <a:xfrm rot="-5400000">
                <a:off x="2913348" y="3546126"/>
                <a:ext cx="1336374" cy="193607"/>
              </a:xfrm>
              <a:custGeom>
                <a:avLst/>
                <a:gdLst/>
                <a:ahLst/>
                <a:cxnLst/>
                <a:rect l="l" t="t" r="r" b="b"/>
                <a:pathLst>
                  <a:path w="30723" h="4451" extrusionOk="0">
                    <a:moveTo>
                      <a:pt x="30309" y="1"/>
                    </a:moveTo>
                    <a:cubicBezTo>
                      <a:pt x="30195" y="1"/>
                      <a:pt x="30010" y="115"/>
                      <a:pt x="29953" y="300"/>
                    </a:cubicBezTo>
                    <a:lnTo>
                      <a:pt x="16232" y="300"/>
                    </a:lnTo>
                    <a:lnTo>
                      <a:pt x="12609" y="3866"/>
                    </a:lnTo>
                    <a:lnTo>
                      <a:pt x="12609" y="714"/>
                    </a:lnTo>
                    <a:lnTo>
                      <a:pt x="1" y="714"/>
                    </a:lnTo>
                    <a:lnTo>
                      <a:pt x="1" y="956"/>
                    </a:lnTo>
                    <a:lnTo>
                      <a:pt x="12367" y="956"/>
                    </a:lnTo>
                    <a:lnTo>
                      <a:pt x="12367" y="4451"/>
                    </a:lnTo>
                    <a:lnTo>
                      <a:pt x="16346" y="528"/>
                    </a:lnTo>
                    <a:lnTo>
                      <a:pt x="29953" y="528"/>
                    </a:lnTo>
                    <a:cubicBezTo>
                      <a:pt x="30010" y="657"/>
                      <a:pt x="30195" y="771"/>
                      <a:pt x="30309" y="771"/>
                    </a:cubicBezTo>
                    <a:cubicBezTo>
                      <a:pt x="30552" y="771"/>
                      <a:pt x="30723" y="600"/>
                      <a:pt x="30723" y="414"/>
                    </a:cubicBezTo>
                    <a:cubicBezTo>
                      <a:pt x="30723" y="172"/>
                      <a:pt x="30552" y="1"/>
                      <a:pt x="3030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28"/>
              <p:cNvSpPr/>
              <p:nvPr/>
            </p:nvSpPr>
            <p:spPr>
              <a:xfrm rot="-5400000">
                <a:off x="2875811" y="3622116"/>
                <a:ext cx="1233415" cy="144586"/>
              </a:xfrm>
              <a:custGeom>
                <a:avLst/>
                <a:gdLst/>
                <a:ahLst/>
                <a:cxnLst/>
                <a:rect l="l" t="t" r="r" b="b"/>
                <a:pathLst>
                  <a:path w="28356" h="3324" extrusionOk="0">
                    <a:moveTo>
                      <a:pt x="27942" y="0"/>
                    </a:moveTo>
                    <a:cubicBezTo>
                      <a:pt x="27813" y="0"/>
                      <a:pt x="27642" y="114"/>
                      <a:pt x="27585" y="228"/>
                    </a:cubicBezTo>
                    <a:lnTo>
                      <a:pt x="16175" y="228"/>
                    </a:lnTo>
                    <a:lnTo>
                      <a:pt x="13679" y="2796"/>
                    </a:lnTo>
                    <a:lnTo>
                      <a:pt x="13679" y="1127"/>
                    </a:lnTo>
                    <a:lnTo>
                      <a:pt x="1" y="1127"/>
                    </a:lnTo>
                    <a:lnTo>
                      <a:pt x="1" y="1369"/>
                    </a:lnTo>
                    <a:lnTo>
                      <a:pt x="13436" y="1369"/>
                    </a:lnTo>
                    <a:lnTo>
                      <a:pt x="13436" y="3323"/>
                    </a:lnTo>
                    <a:lnTo>
                      <a:pt x="16289" y="471"/>
                    </a:lnTo>
                    <a:lnTo>
                      <a:pt x="27585" y="471"/>
                    </a:lnTo>
                    <a:cubicBezTo>
                      <a:pt x="27642" y="656"/>
                      <a:pt x="27813" y="770"/>
                      <a:pt x="27942" y="770"/>
                    </a:cubicBezTo>
                    <a:cubicBezTo>
                      <a:pt x="28170" y="770"/>
                      <a:pt x="28355" y="585"/>
                      <a:pt x="28355" y="357"/>
                    </a:cubicBezTo>
                    <a:cubicBezTo>
                      <a:pt x="28355" y="171"/>
                      <a:pt x="28170" y="0"/>
                      <a:pt x="2794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28"/>
              <p:cNvSpPr/>
              <p:nvPr/>
            </p:nvSpPr>
            <p:spPr>
              <a:xfrm rot="-5400000">
                <a:off x="2601887" y="3552324"/>
                <a:ext cx="1419541" cy="98043"/>
              </a:xfrm>
              <a:custGeom>
                <a:avLst/>
                <a:gdLst/>
                <a:ahLst/>
                <a:cxnLst/>
                <a:rect l="l" t="t" r="r" b="b"/>
                <a:pathLst>
                  <a:path w="32635" h="2254" extrusionOk="0">
                    <a:moveTo>
                      <a:pt x="16289" y="0"/>
                    </a:moveTo>
                    <a:lnTo>
                      <a:pt x="14321" y="1897"/>
                    </a:lnTo>
                    <a:lnTo>
                      <a:pt x="1" y="1897"/>
                    </a:lnTo>
                    <a:lnTo>
                      <a:pt x="1" y="2140"/>
                    </a:lnTo>
                    <a:lnTo>
                      <a:pt x="14449" y="2140"/>
                    </a:lnTo>
                    <a:lnTo>
                      <a:pt x="16346" y="229"/>
                    </a:lnTo>
                    <a:lnTo>
                      <a:pt x="21395" y="229"/>
                    </a:lnTo>
                    <a:lnTo>
                      <a:pt x="23178" y="2012"/>
                    </a:lnTo>
                    <a:lnTo>
                      <a:pt x="31864" y="2012"/>
                    </a:lnTo>
                    <a:cubicBezTo>
                      <a:pt x="31921" y="2197"/>
                      <a:pt x="32092" y="2254"/>
                      <a:pt x="32221" y="2254"/>
                    </a:cubicBezTo>
                    <a:cubicBezTo>
                      <a:pt x="32449" y="2254"/>
                      <a:pt x="32634" y="2140"/>
                      <a:pt x="32634" y="1897"/>
                    </a:cubicBezTo>
                    <a:cubicBezTo>
                      <a:pt x="32634" y="1655"/>
                      <a:pt x="32449" y="1541"/>
                      <a:pt x="32221" y="1541"/>
                    </a:cubicBezTo>
                    <a:cubicBezTo>
                      <a:pt x="32035" y="1541"/>
                      <a:pt x="31921" y="1655"/>
                      <a:pt x="31864" y="1783"/>
                    </a:cubicBezTo>
                    <a:lnTo>
                      <a:pt x="23306" y="1783"/>
                    </a:lnTo>
                    <a:lnTo>
                      <a:pt x="2152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28"/>
              <p:cNvSpPr/>
              <p:nvPr/>
            </p:nvSpPr>
            <p:spPr>
              <a:xfrm rot="-5400000">
                <a:off x="2574592" y="3483446"/>
                <a:ext cx="1556645" cy="98696"/>
              </a:xfrm>
              <a:custGeom>
                <a:avLst/>
                <a:gdLst/>
                <a:ahLst/>
                <a:cxnLst/>
                <a:rect l="l" t="t" r="r" b="b"/>
                <a:pathLst>
                  <a:path w="35787" h="2269" extrusionOk="0">
                    <a:moveTo>
                      <a:pt x="16703" y="1"/>
                    </a:moveTo>
                    <a:lnTo>
                      <a:pt x="14806" y="1841"/>
                    </a:lnTo>
                    <a:lnTo>
                      <a:pt x="1" y="1841"/>
                    </a:lnTo>
                    <a:lnTo>
                      <a:pt x="1" y="2083"/>
                    </a:lnTo>
                    <a:lnTo>
                      <a:pt x="14920" y="2083"/>
                    </a:lnTo>
                    <a:lnTo>
                      <a:pt x="16760" y="243"/>
                    </a:lnTo>
                    <a:lnTo>
                      <a:pt x="20810" y="243"/>
                    </a:lnTo>
                    <a:lnTo>
                      <a:pt x="22593" y="2026"/>
                    </a:lnTo>
                    <a:lnTo>
                      <a:pt x="35002" y="2026"/>
                    </a:lnTo>
                    <a:cubicBezTo>
                      <a:pt x="35073" y="2140"/>
                      <a:pt x="35244" y="2269"/>
                      <a:pt x="35358" y="2269"/>
                    </a:cubicBezTo>
                    <a:cubicBezTo>
                      <a:pt x="35601" y="2269"/>
                      <a:pt x="35786" y="2083"/>
                      <a:pt x="35786" y="1912"/>
                    </a:cubicBezTo>
                    <a:cubicBezTo>
                      <a:pt x="35786" y="1670"/>
                      <a:pt x="35601" y="1484"/>
                      <a:pt x="35358" y="1484"/>
                    </a:cubicBezTo>
                    <a:cubicBezTo>
                      <a:pt x="35244" y="1484"/>
                      <a:pt x="35073" y="1613"/>
                      <a:pt x="35002" y="1784"/>
                    </a:cubicBezTo>
                    <a:lnTo>
                      <a:pt x="22650" y="1784"/>
                    </a:lnTo>
                    <a:lnTo>
                      <a:pt x="2092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28"/>
              <p:cNvSpPr/>
              <p:nvPr/>
            </p:nvSpPr>
            <p:spPr>
              <a:xfrm rot="-5400000">
                <a:off x="2516589" y="3511045"/>
                <a:ext cx="1499576" cy="100566"/>
              </a:xfrm>
              <a:custGeom>
                <a:avLst/>
                <a:gdLst/>
                <a:ahLst/>
                <a:cxnLst/>
                <a:rect l="l" t="t" r="r" b="b"/>
                <a:pathLst>
                  <a:path w="34475" h="2312" extrusionOk="0">
                    <a:moveTo>
                      <a:pt x="15747" y="1"/>
                    </a:moveTo>
                    <a:lnTo>
                      <a:pt x="13679" y="2012"/>
                    </a:lnTo>
                    <a:lnTo>
                      <a:pt x="1" y="2012"/>
                    </a:lnTo>
                    <a:lnTo>
                      <a:pt x="1" y="2254"/>
                    </a:lnTo>
                    <a:lnTo>
                      <a:pt x="13793" y="2254"/>
                    </a:lnTo>
                    <a:lnTo>
                      <a:pt x="15818" y="229"/>
                    </a:lnTo>
                    <a:lnTo>
                      <a:pt x="22108" y="229"/>
                    </a:lnTo>
                    <a:lnTo>
                      <a:pt x="24019" y="2069"/>
                    </a:lnTo>
                    <a:lnTo>
                      <a:pt x="33761" y="2069"/>
                    </a:lnTo>
                    <a:cubicBezTo>
                      <a:pt x="33818" y="2197"/>
                      <a:pt x="33932" y="2311"/>
                      <a:pt x="34117" y="2311"/>
                    </a:cubicBezTo>
                    <a:cubicBezTo>
                      <a:pt x="34289" y="2311"/>
                      <a:pt x="34474" y="2140"/>
                      <a:pt x="34474" y="1955"/>
                    </a:cubicBezTo>
                    <a:cubicBezTo>
                      <a:pt x="34474" y="1712"/>
                      <a:pt x="34289" y="1541"/>
                      <a:pt x="34117" y="1541"/>
                    </a:cubicBezTo>
                    <a:cubicBezTo>
                      <a:pt x="33932" y="1541"/>
                      <a:pt x="33761" y="1655"/>
                      <a:pt x="33761" y="1841"/>
                    </a:cubicBezTo>
                    <a:lnTo>
                      <a:pt x="24076" y="1841"/>
                    </a:lnTo>
                    <a:lnTo>
                      <a:pt x="2223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28"/>
              <p:cNvSpPr/>
              <p:nvPr/>
            </p:nvSpPr>
            <p:spPr>
              <a:xfrm rot="-5400000">
                <a:off x="2595407" y="3628314"/>
                <a:ext cx="1251380" cy="114224"/>
              </a:xfrm>
              <a:custGeom>
                <a:avLst/>
                <a:gdLst/>
                <a:ahLst/>
                <a:cxnLst/>
                <a:rect l="l" t="t" r="r" b="b"/>
                <a:pathLst>
                  <a:path w="28769" h="2626" extrusionOk="0">
                    <a:moveTo>
                      <a:pt x="15519" y="1"/>
                    </a:moveTo>
                    <a:lnTo>
                      <a:pt x="13137" y="2383"/>
                    </a:lnTo>
                    <a:lnTo>
                      <a:pt x="1" y="2383"/>
                    </a:lnTo>
                    <a:lnTo>
                      <a:pt x="1" y="2625"/>
                    </a:lnTo>
                    <a:lnTo>
                      <a:pt x="13251" y="2625"/>
                    </a:lnTo>
                    <a:lnTo>
                      <a:pt x="15633" y="243"/>
                    </a:lnTo>
                    <a:lnTo>
                      <a:pt x="22707" y="243"/>
                    </a:lnTo>
                    <a:lnTo>
                      <a:pt x="24547" y="2083"/>
                    </a:lnTo>
                    <a:lnTo>
                      <a:pt x="28056" y="2083"/>
                    </a:lnTo>
                    <a:cubicBezTo>
                      <a:pt x="28056" y="2268"/>
                      <a:pt x="28227" y="2383"/>
                      <a:pt x="28412" y="2383"/>
                    </a:cubicBezTo>
                    <a:cubicBezTo>
                      <a:pt x="28583" y="2383"/>
                      <a:pt x="28769" y="2197"/>
                      <a:pt x="28769" y="1969"/>
                    </a:cubicBezTo>
                    <a:cubicBezTo>
                      <a:pt x="28769" y="1784"/>
                      <a:pt x="28583" y="1612"/>
                      <a:pt x="28412" y="1612"/>
                    </a:cubicBezTo>
                    <a:cubicBezTo>
                      <a:pt x="28227" y="1612"/>
                      <a:pt x="28113" y="1726"/>
                      <a:pt x="28056" y="1841"/>
                    </a:cubicBezTo>
                    <a:lnTo>
                      <a:pt x="24661" y="1841"/>
                    </a:lnTo>
                    <a:lnTo>
                      <a:pt x="22821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16" name="Google Shape;716;p28"/>
            <p:cNvGrpSpPr/>
            <p:nvPr/>
          </p:nvGrpSpPr>
          <p:grpSpPr>
            <a:xfrm rot="5400000">
              <a:off x="694172" y="2228984"/>
              <a:ext cx="622150" cy="2010496"/>
              <a:chOff x="2474121" y="2891575"/>
              <a:chExt cx="439279" cy="1419541"/>
            </a:xfrm>
          </p:grpSpPr>
          <p:sp>
            <p:nvSpPr>
              <p:cNvPr id="717" name="Google Shape;717;p28"/>
              <p:cNvSpPr/>
              <p:nvPr/>
            </p:nvSpPr>
            <p:spPr>
              <a:xfrm rot="-5400000">
                <a:off x="1917918" y="3535251"/>
                <a:ext cx="1419541" cy="132189"/>
              </a:xfrm>
              <a:custGeom>
                <a:avLst/>
                <a:gdLst/>
                <a:ahLst/>
                <a:cxnLst/>
                <a:rect l="l" t="t" r="r" b="b"/>
                <a:pathLst>
                  <a:path w="32635" h="3039" extrusionOk="0">
                    <a:moveTo>
                      <a:pt x="1" y="0"/>
                    </a:moveTo>
                    <a:lnTo>
                      <a:pt x="1" y="243"/>
                    </a:lnTo>
                    <a:lnTo>
                      <a:pt x="15818" y="243"/>
                    </a:lnTo>
                    <a:lnTo>
                      <a:pt x="15818" y="2796"/>
                    </a:lnTo>
                    <a:lnTo>
                      <a:pt x="31864" y="2796"/>
                    </a:lnTo>
                    <a:cubicBezTo>
                      <a:pt x="31921" y="2981"/>
                      <a:pt x="32092" y="3038"/>
                      <a:pt x="32221" y="3038"/>
                    </a:cubicBezTo>
                    <a:cubicBezTo>
                      <a:pt x="32449" y="3038"/>
                      <a:pt x="32634" y="2924"/>
                      <a:pt x="32634" y="2682"/>
                    </a:cubicBezTo>
                    <a:cubicBezTo>
                      <a:pt x="32634" y="2496"/>
                      <a:pt x="32449" y="2325"/>
                      <a:pt x="32221" y="2325"/>
                    </a:cubicBezTo>
                    <a:cubicBezTo>
                      <a:pt x="32092" y="2325"/>
                      <a:pt x="31921" y="2439"/>
                      <a:pt x="31864" y="2568"/>
                    </a:cubicBezTo>
                    <a:lnTo>
                      <a:pt x="16046" y="2568"/>
                    </a:lnTo>
                    <a:lnTo>
                      <a:pt x="1604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28"/>
              <p:cNvSpPr/>
              <p:nvPr/>
            </p:nvSpPr>
            <p:spPr>
              <a:xfrm rot="-5400000">
                <a:off x="2568095" y="3965811"/>
                <a:ext cx="504441" cy="186169"/>
              </a:xfrm>
              <a:custGeom>
                <a:avLst/>
                <a:gdLst/>
                <a:ahLst/>
                <a:cxnLst/>
                <a:rect l="l" t="t" r="r" b="b"/>
                <a:pathLst>
                  <a:path w="11597" h="4280" extrusionOk="0">
                    <a:moveTo>
                      <a:pt x="1" y="1"/>
                    </a:moveTo>
                    <a:lnTo>
                      <a:pt x="1" y="243"/>
                    </a:lnTo>
                    <a:lnTo>
                      <a:pt x="11112" y="243"/>
                    </a:lnTo>
                    <a:lnTo>
                      <a:pt x="11112" y="3566"/>
                    </a:lnTo>
                    <a:cubicBezTo>
                      <a:pt x="10940" y="3623"/>
                      <a:pt x="10883" y="3752"/>
                      <a:pt x="10883" y="3923"/>
                    </a:cubicBezTo>
                    <a:cubicBezTo>
                      <a:pt x="10883" y="4108"/>
                      <a:pt x="10997" y="4279"/>
                      <a:pt x="11240" y="4279"/>
                    </a:cubicBezTo>
                    <a:cubicBezTo>
                      <a:pt x="11468" y="4279"/>
                      <a:pt x="11596" y="4108"/>
                      <a:pt x="11596" y="3923"/>
                    </a:cubicBezTo>
                    <a:cubicBezTo>
                      <a:pt x="11596" y="3752"/>
                      <a:pt x="11539" y="3623"/>
                      <a:pt x="11354" y="3566"/>
                    </a:cubicBezTo>
                    <a:lnTo>
                      <a:pt x="1135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28"/>
              <p:cNvSpPr/>
              <p:nvPr/>
            </p:nvSpPr>
            <p:spPr>
              <a:xfrm rot="-5400000">
                <a:off x="2612136" y="4009852"/>
                <a:ext cx="452331" cy="150197"/>
              </a:xfrm>
              <a:custGeom>
                <a:avLst/>
                <a:gdLst/>
                <a:ahLst/>
                <a:cxnLst/>
                <a:rect l="l" t="t" r="r" b="b"/>
                <a:pathLst>
                  <a:path w="10399" h="3453" extrusionOk="0">
                    <a:moveTo>
                      <a:pt x="1" y="1"/>
                    </a:moveTo>
                    <a:lnTo>
                      <a:pt x="1" y="243"/>
                    </a:lnTo>
                    <a:lnTo>
                      <a:pt x="9928" y="243"/>
                    </a:lnTo>
                    <a:lnTo>
                      <a:pt x="9928" y="2739"/>
                    </a:lnTo>
                    <a:cubicBezTo>
                      <a:pt x="9757" y="2796"/>
                      <a:pt x="9628" y="2925"/>
                      <a:pt x="9628" y="3096"/>
                    </a:cubicBezTo>
                    <a:cubicBezTo>
                      <a:pt x="9628" y="3281"/>
                      <a:pt x="9814" y="3452"/>
                      <a:pt x="10042" y="3452"/>
                    </a:cubicBezTo>
                    <a:cubicBezTo>
                      <a:pt x="10227" y="3452"/>
                      <a:pt x="10398" y="3281"/>
                      <a:pt x="10398" y="3096"/>
                    </a:cubicBezTo>
                    <a:cubicBezTo>
                      <a:pt x="10398" y="2925"/>
                      <a:pt x="10284" y="2796"/>
                      <a:pt x="10170" y="2739"/>
                    </a:cubicBezTo>
                    <a:lnTo>
                      <a:pt x="1017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28"/>
              <p:cNvSpPr/>
              <p:nvPr/>
            </p:nvSpPr>
            <p:spPr>
              <a:xfrm rot="-5400000">
                <a:off x="2177879" y="3666157"/>
                <a:ext cx="1160818" cy="129101"/>
              </a:xfrm>
              <a:custGeom>
                <a:avLst/>
                <a:gdLst/>
                <a:ahLst/>
                <a:cxnLst/>
                <a:rect l="l" t="t" r="r" b="b"/>
                <a:pathLst>
                  <a:path w="26687" h="2968" extrusionOk="0">
                    <a:moveTo>
                      <a:pt x="1" y="0"/>
                    </a:moveTo>
                    <a:lnTo>
                      <a:pt x="1" y="243"/>
                    </a:lnTo>
                    <a:lnTo>
                      <a:pt x="12310" y="243"/>
                    </a:lnTo>
                    <a:lnTo>
                      <a:pt x="12310" y="2739"/>
                    </a:lnTo>
                    <a:lnTo>
                      <a:pt x="25973" y="2739"/>
                    </a:lnTo>
                    <a:cubicBezTo>
                      <a:pt x="26030" y="2910"/>
                      <a:pt x="26159" y="2967"/>
                      <a:pt x="26330" y="2967"/>
                    </a:cubicBezTo>
                    <a:cubicBezTo>
                      <a:pt x="26572" y="2967"/>
                      <a:pt x="26687" y="2853"/>
                      <a:pt x="26687" y="2611"/>
                    </a:cubicBezTo>
                    <a:cubicBezTo>
                      <a:pt x="26687" y="2439"/>
                      <a:pt x="26572" y="2254"/>
                      <a:pt x="26330" y="2254"/>
                    </a:cubicBezTo>
                    <a:cubicBezTo>
                      <a:pt x="26159" y="2254"/>
                      <a:pt x="26030" y="2382"/>
                      <a:pt x="25973" y="2496"/>
                    </a:cubicBezTo>
                    <a:lnTo>
                      <a:pt x="12538" y="2496"/>
                    </a:lnTo>
                    <a:lnTo>
                      <a:pt x="1253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28"/>
              <p:cNvSpPr/>
              <p:nvPr/>
            </p:nvSpPr>
            <p:spPr>
              <a:xfrm rot="-5400000">
                <a:off x="2081076" y="3607849"/>
                <a:ext cx="1271867" cy="134668"/>
              </a:xfrm>
              <a:custGeom>
                <a:avLst/>
                <a:gdLst/>
                <a:ahLst/>
                <a:cxnLst/>
                <a:rect l="l" t="t" r="r" b="b"/>
                <a:pathLst>
                  <a:path w="29240" h="3096" extrusionOk="0">
                    <a:moveTo>
                      <a:pt x="1" y="1"/>
                    </a:moveTo>
                    <a:lnTo>
                      <a:pt x="1" y="243"/>
                    </a:lnTo>
                    <a:lnTo>
                      <a:pt x="13436" y="243"/>
                    </a:lnTo>
                    <a:lnTo>
                      <a:pt x="13436" y="2853"/>
                    </a:lnTo>
                    <a:lnTo>
                      <a:pt x="28526" y="2853"/>
                    </a:lnTo>
                    <a:cubicBezTo>
                      <a:pt x="28526" y="2967"/>
                      <a:pt x="28712" y="3096"/>
                      <a:pt x="28883" y="3096"/>
                    </a:cubicBezTo>
                    <a:cubicBezTo>
                      <a:pt x="29068" y="3096"/>
                      <a:pt x="29240" y="2910"/>
                      <a:pt x="29240" y="2739"/>
                    </a:cubicBezTo>
                    <a:cubicBezTo>
                      <a:pt x="29240" y="2497"/>
                      <a:pt x="29068" y="2326"/>
                      <a:pt x="28883" y="2326"/>
                    </a:cubicBezTo>
                    <a:cubicBezTo>
                      <a:pt x="28712" y="2326"/>
                      <a:pt x="28526" y="2440"/>
                      <a:pt x="28526" y="2611"/>
                    </a:cubicBezTo>
                    <a:lnTo>
                      <a:pt x="13679" y="2611"/>
                    </a:lnTo>
                    <a:lnTo>
                      <a:pt x="13679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28"/>
              <p:cNvSpPr/>
              <p:nvPr/>
            </p:nvSpPr>
            <p:spPr>
              <a:xfrm rot="-5400000">
                <a:off x="2065591" y="3641342"/>
                <a:ext cx="1212319" cy="127230"/>
              </a:xfrm>
              <a:custGeom>
                <a:avLst/>
                <a:gdLst/>
                <a:ahLst/>
                <a:cxnLst/>
                <a:rect l="l" t="t" r="r" b="b"/>
                <a:pathLst>
                  <a:path w="27871" h="2925" extrusionOk="0">
                    <a:moveTo>
                      <a:pt x="1" y="0"/>
                    </a:moveTo>
                    <a:lnTo>
                      <a:pt x="1" y="243"/>
                    </a:lnTo>
                    <a:lnTo>
                      <a:pt x="14563" y="243"/>
                    </a:lnTo>
                    <a:lnTo>
                      <a:pt x="14563" y="2682"/>
                    </a:lnTo>
                    <a:lnTo>
                      <a:pt x="27157" y="2682"/>
                    </a:lnTo>
                    <a:cubicBezTo>
                      <a:pt x="27229" y="2853"/>
                      <a:pt x="27343" y="2924"/>
                      <a:pt x="27514" y="2924"/>
                    </a:cubicBezTo>
                    <a:cubicBezTo>
                      <a:pt x="27756" y="2924"/>
                      <a:pt x="27870" y="2796"/>
                      <a:pt x="27870" y="2567"/>
                    </a:cubicBezTo>
                    <a:cubicBezTo>
                      <a:pt x="27870" y="2382"/>
                      <a:pt x="27756" y="2211"/>
                      <a:pt x="27514" y="2211"/>
                    </a:cubicBezTo>
                    <a:cubicBezTo>
                      <a:pt x="27343" y="2211"/>
                      <a:pt x="27229" y="2325"/>
                      <a:pt x="27157" y="2439"/>
                    </a:cubicBezTo>
                    <a:lnTo>
                      <a:pt x="14806" y="2439"/>
                    </a:lnTo>
                    <a:lnTo>
                      <a:pt x="14806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28"/>
              <p:cNvSpPr/>
              <p:nvPr/>
            </p:nvSpPr>
            <p:spPr>
              <a:xfrm rot="-5400000">
                <a:off x="1972508" y="3742473"/>
                <a:ext cx="1103749" cy="33537"/>
              </a:xfrm>
              <a:custGeom>
                <a:avLst/>
                <a:gdLst/>
                <a:ahLst/>
                <a:cxnLst/>
                <a:rect l="l" t="t" r="r" b="b"/>
                <a:pathLst>
                  <a:path w="25375" h="771" extrusionOk="0">
                    <a:moveTo>
                      <a:pt x="25018" y="1"/>
                    </a:moveTo>
                    <a:cubicBezTo>
                      <a:pt x="24847" y="1"/>
                      <a:pt x="24733" y="115"/>
                      <a:pt x="24661" y="300"/>
                    </a:cubicBezTo>
                    <a:lnTo>
                      <a:pt x="1" y="300"/>
                    </a:lnTo>
                    <a:lnTo>
                      <a:pt x="1" y="528"/>
                    </a:lnTo>
                    <a:lnTo>
                      <a:pt x="24661" y="528"/>
                    </a:lnTo>
                    <a:cubicBezTo>
                      <a:pt x="24733" y="657"/>
                      <a:pt x="24847" y="771"/>
                      <a:pt x="25018" y="771"/>
                    </a:cubicBezTo>
                    <a:cubicBezTo>
                      <a:pt x="25260" y="771"/>
                      <a:pt x="25374" y="600"/>
                      <a:pt x="25374" y="414"/>
                    </a:cubicBezTo>
                    <a:cubicBezTo>
                      <a:pt x="25374" y="172"/>
                      <a:pt x="25260" y="1"/>
                      <a:pt x="25018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28"/>
              <p:cNvSpPr/>
              <p:nvPr/>
            </p:nvSpPr>
            <p:spPr>
              <a:xfrm rot="-5400000">
                <a:off x="2020290" y="3823748"/>
                <a:ext cx="941199" cy="33537"/>
              </a:xfrm>
              <a:custGeom>
                <a:avLst/>
                <a:gdLst/>
                <a:ahLst/>
                <a:cxnLst/>
                <a:rect l="l" t="t" r="r" b="b"/>
                <a:pathLst>
                  <a:path w="21638" h="771" extrusionOk="0">
                    <a:moveTo>
                      <a:pt x="21281" y="0"/>
                    </a:moveTo>
                    <a:cubicBezTo>
                      <a:pt x="21095" y="0"/>
                      <a:pt x="20924" y="114"/>
                      <a:pt x="20924" y="229"/>
                    </a:cubicBezTo>
                    <a:lnTo>
                      <a:pt x="1" y="229"/>
                    </a:lnTo>
                    <a:lnTo>
                      <a:pt x="1" y="471"/>
                    </a:lnTo>
                    <a:lnTo>
                      <a:pt x="20924" y="471"/>
                    </a:lnTo>
                    <a:cubicBezTo>
                      <a:pt x="20924" y="656"/>
                      <a:pt x="21095" y="771"/>
                      <a:pt x="21281" y="771"/>
                    </a:cubicBezTo>
                    <a:cubicBezTo>
                      <a:pt x="21452" y="771"/>
                      <a:pt x="21637" y="585"/>
                      <a:pt x="21637" y="357"/>
                    </a:cubicBezTo>
                    <a:cubicBezTo>
                      <a:pt x="21637" y="172"/>
                      <a:pt x="21452" y="0"/>
                      <a:pt x="2128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25" name="Google Shape;725;p28"/>
            <p:cNvGrpSpPr/>
            <p:nvPr/>
          </p:nvGrpSpPr>
          <p:grpSpPr>
            <a:xfrm rot="5400000" flipH="1">
              <a:off x="794342" y="545915"/>
              <a:ext cx="391933" cy="1980617"/>
              <a:chOff x="1015564" y="2912672"/>
              <a:chExt cx="276730" cy="1398445"/>
            </a:xfrm>
          </p:grpSpPr>
          <p:sp>
            <p:nvSpPr>
              <p:cNvPr id="726" name="Google Shape;726;p28"/>
              <p:cNvSpPr/>
              <p:nvPr/>
            </p:nvSpPr>
            <p:spPr>
              <a:xfrm rot="-5400000">
                <a:off x="996011" y="4014833"/>
                <a:ext cx="455419" cy="137148"/>
              </a:xfrm>
              <a:custGeom>
                <a:avLst/>
                <a:gdLst/>
                <a:ahLst/>
                <a:cxnLst/>
                <a:rect l="l" t="t" r="r" b="b"/>
                <a:pathLst>
                  <a:path w="10470" h="3153" extrusionOk="0">
                    <a:moveTo>
                      <a:pt x="1" y="1"/>
                    </a:moveTo>
                    <a:lnTo>
                      <a:pt x="1" y="243"/>
                    </a:lnTo>
                    <a:lnTo>
                      <a:pt x="9928" y="243"/>
                    </a:lnTo>
                    <a:lnTo>
                      <a:pt x="9928" y="2382"/>
                    </a:lnTo>
                    <a:cubicBezTo>
                      <a:pt x="9814" y="2439"/>
                      <a:pt x="9685" y="2611"/>
                      <a:pt x="9685" y="2739"/>
                    </a:cubicBezTo>
                    <a:cubicBezTo>
                      <a:pt x="9685" y="2967"/>
                      <a:pt x="9871" y="3153"/>
                      <a:pt x="10042" y="3153"/>
                    </a:cubicBezTo>
                    <a:cubicBezTo>
                      <a:pt x="10284" y="3153"/>
                      <a:pt x="10470" y="2967"/>
                      <a:pt x="10470" y="2739"/>
                    </a:cubicBezTo>
                    <a:cubicBezTo>
                      <a:pt x="10470" y="2611"/>
                      <a:pt x="10341" y="2439"/>
                      <a:pt x="10170" y="2382"/>
                    </a:cubicBezTo>
                    <a:lnTo>
                      <a:pt x="1017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28"/>
              <p:cNvSpPr/>
              <p:nvPr/>
            </p:nvSpPr>
            <p:spPr>
              <a:xfrm rot="-5400000">
                <a:off x="961278" y="3980100"/>
                <a:ext cx="491391" cy="170641"/>
              </a:xfrm>
              <a:custGeom>
                <a:avLst/>
                <a:gdLst/>
                <a:ahLst/>
                <a:cxnLst/>
                <a:rect l="l" t="t" r="r" b="b"/>
                <a:pathLst>
                  <a:path w="11297" h="3923" extrusionOk="0">
                    <a:moveTo>
                      <a:pt x="1" y="0"/>
                    </a:moveTo>
                    <a:lnTo>
                      <a:pt x="1" y="229"/>
                    </a:lnTo>
                    <a:lnTo>
                      <a:pt x="10826" y="229"/>
                    </a:lnTo>
                    <a:lnTo>
                      <a:pt x="10826" y="3152"/>
                    </a:lnTo>
                    <a:cubicBezTo>
                      <a:pt x="10641" y="3209"/>
                      <a:pt x="10584" y="3381"/>
                      <a:pt x="10584" y="3509"/>
                    </a:cubicBezTo>
                    <a:cubicBezTo>
                      <a:pt x="10584" y="3737"/>
                      <a:pt x="10698" y="3923"/>
                      <a:pt x="10940" y="3923"/>
                    </a:cubicBezTo>
                    <a:cubicBezTo>
                      <a:pt x="11112" y="3923"/>
                      <a:pt x="11297" y="3737"/>
                      <a:pt x="11297" y="3509"/>
                    </a:cubicBezTo>
                    <a:cubicBezTo>
                      <a:pt x="11297" y="3381"/>
                      <a:pt x="11183" y="3209"/>
                      <a:pt x="11054" y="3152"/>
                    </a:cubicBezTo>
                    <a:lnTo>
                      <a:pt x="1105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28"/>
              <p:cNvSpPr/>
              <p:nvPr/>
            </p:nvSpPr>
            <p:spPr>
              <a:xfrm rot="-5400000">
                <a:off x="536004" y="3681359"/>
                <a:ext cx="1109317" cy="150197"/>
              </a:xfrm>
              <a:custGeom>
                <a:avLst/>
                <a:gdLst/>
                <a:ahLst/>
                <a:cxnLst/>
                <a:rect l="l" t="t" r="r" b="b"/>
                <a:pathLst>
                  <a:path w="25503" h="3453" extrusionOk="0">
                    <a:moveTo>
                      <a:pt x="25146" y="0"/>
                    </a:moveTo>
                    <a:cubicBezTo>
                      <a:pt x="24961" y="0"/>
                      <a:pt x="24847" y="57"/>
                      <a:pt x="24790" y="172"/>
                    </a:cubicBezTo>
                    <a:lnTo>
                      <a:pt x="16175" y="172"/>
                    </a:lnTo>
                    <a:lnTo>
                      <a:pt x="13493" y="2853"/>
                    </a:lnTo>
                    <a:lnTo>
                      <a:pt x="13493" y="243"/>
                    </a:lnTo>
                    <a:lnTo>
                      <a:pt x="1" y="243"/>
                    </a:lnTo>
                    <a:lnTo>
                      <a:pt x="1" y="471"/>
                    </a:lnTo>
                    <a:lnTo>
                      <a:pt x="13251" y="471"/>
                    </a:lnTo>
                    <a:lnTo>
                      <a:pt x="13251" y="3452"/>
                    </a:lnTo>
                    <a:lnTo>
                      <a:pt x="16289" y="414"/>
                    </a:lnTo>
                    <a:lnTo>
                      <a:pt x="24790" y="414"/>
                    </a:lnTo>
                    <a:cubicBezTo>
                      <a:pt x="24847" y="599"/>
                      <a:pt x="24961" y="714"/>
                      <a:pt x="25146" y="714"/>
                    </a:cubicBezTo>
                    <a:cubicBezTo>
                      <a:pt x="25374" y="714"/>
                      <a:pt x="25503" y="528"/>
                      <a:pt x="25503" y="357"/>
                    </a:cubicBezTo>
                    <a:cubicBezTo>
                      <a:pt x="25503" y="114"/>
                      <a:pt x="25374" y="0"/>
                      <a:pt x="2514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28"/>
              <p:cNvSpPr/>
              <p:nvPr/>
            </p:nvSpPr>
            <p:spPr>
              <a:xfrm rot="-5400000">
                <a:off x="486982" y="3518809"/>
                <a:ext cx="1398445" cy="186169"/>
              </a:xfrm>
              <a:custGeom>
                <a:avLst/>
                <a:gdLst/>
                <a:ahLst/>
                <a:cxnLst/>
                <a:rect l="l" t="t" r="r" b="b"/>
                <a:pathLst>
                  <a:path w="32150" h="4280" extrusionOk="0">
                    <a:moveTo>
                      <a:pt x="1" y="0"/>
                    </a:moveTo>
                    <a:lnTo>
                      <a:pt x="1" y="243"/>
                    </a:lnTo>
                    <a:lnTo>
                      <a:pt x="11539" y="243"/>
                    </a:lnTo>
                    <a:lnTo>
                      <a:pt x="11539" y="4279"/>
                    </a:lnTo>
                    <a:lnTo>
                      <a:pt x="13137" y="4279"/>
                    </a:lnTo>
                    <a:lnTo>
                      <a:pt x="16460" y="956"/>
                    </a:lnTo>
                    <a:lnTo>
                      <a:pt x="31436" y="956"/>
                    </a:lnTo>
                    <a:cubicBezTo>
                      <a:pt x="31507" y="1070"/>
                      <a:pt x="31621" y="1127"/>
                      <a:pt x="31793" y="1127"/>
                    </a:cubicBezTo>
                    <a:cubicBezTo>
                      <a:pt x="31978" y="1127"/>
                      <a:pt x="32149" y="1013"/>
                      <a:pt x="32149" y="770"/>
                    </a:cubicBezTo>
                    <a:cubicBezTo>
                      <a:pt x="32149" y="599"/>
                      <a:pt x="31978" y="414"/>
                      <a:pt x="31793" y="414"/>
                    </a:cubicBezTo>
                    <a:cubicBezTo>
                      <a:pt x="31621" y="414"/>
                      <a:pt x="31436" y="528"/>
                      <a:pt x="31436" y="713"/>
                    </a:cubicBezTo>
                    <a:lnTo>
                      <a:pt x="16403" y="713"/>
                    </a:lnTo>
                    <a:lnTo>
                      <a:pt x="13023" y="4037"/>
                    </a:lnTo>
                    <a:lnTo>
                      <a:pt x="11768" y="4037"/>
                    </a:lnTo>
                    <a:lnTo>
                      <a:pt x="1176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28"/>
              <p:cNvSpPr/>
              <p:nvPr/>
            </p:nvSpPr>
            <p:spPr>
              <a:xfrm rot="-5400000">
                <a:off x="493507" y="3571876"/>
                <a:ext cx="1302881" cy="175599"/>
              </a:xfrm>
              <a:custGeom>
                <a:avLst/>
                <a:gdLst/>
                <a:ahLst/>
                <a:cxnLst/>
                <a:rect l="l" t="t" r="r" b="b"/>
                <a:pathLst>
                  <a:path w="29953" h="4037" extrusionOk="0">
                    <a:moveTo>
                      <a:pt x="1" y="0"/>
                    </a:moveTo>
                    <a:lnTo>
                      <a:pt x="1" y="228"/>
                    </a:lnTo>
                    <a:lnTo>
                      <a:pt x="12310" y="228"/>
                    </a:lnTo>
                    <a:lnTo>
                      <a:pt x="12310" y="4036"/>
                    </a:lnTo>
                    <a:lnTo>
                      <a:pt x="13137" y="4036"/>
                    </a:lnTo>
                    <a:lnTo>
                      <a:pt x="16403" y="770"/>
                    </a:lnTo>
                    <a:lnTo>
                      <a:pt x="29183" y="770"/>
                    </a:lnTo>
                    <a:cubicBezTo>
                      <a:pt x="29240" y="941"/>
                      <a:pt x="29425" y="1070"/>
                      <a:pt x="29539" y="1070"/>
                    </a:cubicBezTo>
                    <a:cubicBezTo>
                      <a:pt x="29782" y="1070"/>
                      <a:pt x="29953" y="884"/>
                      <a:pt x="29953" y="642"/>
                    </a:cubicBezTo>
                    <a:cubicBezTo>
                      <a:pt x="29953" y="471"/>
                      <a:pt x="29782" y="285"/>
                      <a:pt x="29539" y="285"/>
                    </a:cubicBezTo>
                    <a:cubicBezTo>
                      <a:pt x="29425" y="285"/>
                      <a:pt x="29240" y="414"/>
                      <a:pt x="29183" y="528"/>
                    </a:cubicBezTo>
                    <a:lnTo>
                      <a:pt x="16289" y="528"/>
                    </a:lnTo>
                    <a:lnTo>
                      <a:pt x="13023" y="3794"/>
                    </a:lnTo>
                    <a:lnTo>
                      <a:pt x="12538" y="3794"/>
                    </a:lnTo>
                    <a:lnTo>
                      <a:pt x="1253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1" name="Google Shape;731;p28"/>
            <p:cNvGrpSpPr/>
            <p:nvPr/>
          </p:nvGrpSpPr>
          <p:grpSpPr>
            <a:xfrm rot="5400000">
              <a:off x="722663" y="-419739"/>
              <a:ext cx="432406" cy="1877736"/>
              <a:chOff x="4792514" y="2979701"/>
              <a:chExt cx="305307" cy="1325804"/>
            </a:xfrm>
          </p:grpSpPr>
          <p:sp>
            <p:nvSpPr>
              <p:cNvPr id="732" name="Google Shape;732;p28"/>
              <p:cNvSpPr/>
              <p:nvPr/>
            </p:nvSpPr>
            <p:spPr>
              <a:xfrm rot="-5400000">
                <a:off x="4409125" y="3616809"/>
                <a:ext cx="1266256" cy="111136"/>
              </a:xfrm>
              <a:custGeom>
                <a:avLst/>
                <a:gdLst/>
                <a:ahLst/>
                <a:cxnLst/>
                <a:rect l="l" t="t" r="r" b="b"/>
                <a:pathLst>
                  <a:path w="29111" h="2555" extrusionOk="0">
                    <a:moveTo>
                      <a:pt x="0" y="1"/>
                    </a:moveTo>
                    <a:lnTo>
                      <a:pt x="0" y="229"/>
                    </a:lnTo>
                    <a:lnTo>
                      <a:pt x="15803" y="229"/>
                    </a:lnTo>
                    <a:lnTo>
                      <a:pt x="18114" y="2554"/>
                    </a:lnTo>
                    <a:lnTo>
                      <a:pt x="23462" y="2554"/>
                    </a:lnTo>
                    <a:lnTo>
                      <a:pt x="24775" y="1185"/>
                    </a:lnTo>
                    <a:lnTo>
                      <a:pt x="28397" y="1185"/>
                    </a:lnTo>
                    <a:cubicBezTo>
                      <a:pt x="28397" y="1370"/>
                      <a:pt x="28583" y="1484"/>
                      <a:pt x="28754" y="1484"/>
                    </a:cubicBezTo>
                    <a:cubicBezTo>
                      <a:pt x="28939" y="1484"/>
                      <a:pt x="29111" y="1299"/>
                      <a:pt x="29111" y="1128"/>
                    </a:cubicBezTo>
                    <a:cubicBezTo>
                      <a:pt x="29111" y="885"/>
                      <a:pt x="28939" y="714"/>
                      <a:pt x="28754" y="714"/>
                    </a:cubicBezTo>
                    <a:cubicBezTo>
                      <a:pt x="28583" y="714"/>
                      <a:pt x="28454" y="828"/>
                      <a:pt x="28397" y="942"/>
                    </a:cubicBezTo>
                    <a:lnTo>
                      <a:pt x="24718" y="942"/>
                    </a:lnTo>
                    <a:lnTo>
                      <a:pt x="23405" y="2312"/>
                    </a:lnTo>
                    <a:lnTo>
                      <a:pt x="18242" y="2312"/>
                    </a:lnTo>
                    <a:lnTo>
                      <a:pt x="1591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28"/>
              <p:cNvSpPr/>
              <p:nvPr/>
            </p:nvSpPr>
            <p:spPr>
              <a:xfrm rot="-5400000">
                <a:off x="4335310" y="3589536"/>
                <a:ext cx="1325804" cy="106134"/>
              </a:xfrm>
              <a:custGeom>
                <a:avLst/>
                <a:gdLst/>
                <a:ahLst/>
                <a:cxnLst/>
                <a:rect l="l" t="t" r="r" b="b"/>
                <a:pathLst>
                  <a:path w="30480" h="2440" extrusionOk="0">
                    <a:moveTo>
                      <a:pt x="0" y="0"/>
                    </a:moveTo>
                    <a:lnTo>
                      <a:pt x="0" y="243"/>
                    </a:lnTo>
                    <a:lnTo>
                      <a:pt x="16459" y="243"/>
                    </a:lnTo>
                    <a:lnTo>
                      <a:pt x="18656" y="2439"/>
                    </a:lnTo>
                    <a:lnTo>
                      <a:pt x="22878" y="2439"/>
                    </a:lnTo>
                    <a:lnTo>
                      <a:pt x="24361" y="899"/>
                    </a:lnTo>
                    <a:lnTo>
                      <a:pt x="29767" y="899"/>
                    </a:lnTo>
                    <a:cubicBezTo>
                      <a:pt x="29824" y="1013"/>
                      <a:pt x="29952" y="1127"/>
                      <a:pt x="30066" y="1127"/>
                    </a:cubicBezTo>
                    <a:cubicBezTo>
                      <a:pt x="30309" y="1127"/>
                      <a:pt x="30480" y="956"/>
                      <a:pt x="30480" y="771"/>
                    </a:cubicBezTo>
                    <a:cubicBezTo>
                      <a:pt x="30480" y="542"/>
                      <a:pt x="30309" y="357"/>
                      <a:pt x="30066" y="357"/>
                    </a:cubicBezTo>
                    <a:cubicBezTo>
                      <a:pt x="29881" y="357"/>
                      <a:pt x="29767" y="471"/>
                      <a:pt x="29710" y="656"/>
                    </a:cubicBezTo>
                    <a:lnTo>
                      <a:pt x="24247" y="656"/>
                    </a:lnTo>
                    <a:lnTo>
                      <a:pt x="22749" y="2197"/>
                    </a:lnTo>
                    <a:lnTo>
                      <a:pt x="18770" y="2197"/>
                    </a:lnTo>
                    <a:lnTo>
                      <a:pt x="1657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28"/>
              <p:cNvSpPr/>
              <p:nvPr/>
            </p:nvSpPr>
            <p:spPr>
              <a:xfrm rot="-5400000">
                <a:off x="4348012" y="3656827"/>
                <a:ext cx="1196790" cy="100566"/>
              </a:xfrm>
              <a:custGeom>
                <a:avLst/>
                <a:gdLst/>
                <a:ahLst/>
                <a:cxnLst/>
                <a:rect l="l" t="t" r="r" b="b"/>
                <a:pathLst>
                  <a:path w="27514" h="2312" extrusionOk="0">
                    <a:moveTo>
                      <a:pt x="27157" y="1"/>
                    </a:moveTo>
                    <a:cubicBezTo>
                      <a:pt x="26971" y="1"/>
                      <a:pt x="26857" y="115"/>
                      <a:pt x="26800" y="300"/>
                    </a:cubicBezTo>
                    <a:lnTo>
                      <a:pt x="23890" y="300"/>
                    </a:lnTo>
                    <a:lnTo>
                      <a:pt x="22165" y="2083"/>
                    </a:lnTo>
                    <a:lnTo>
                      <a:pt x="19612" y="2083"/>
                    </a:lnTo>
                    <a:lnTo>
                      <a:pt x="17643" y="115"/>
                    </a:lnTo>
                    <a:lnTo>
                      <a:pt x="0" y="115"/>
                    </a:lnTo>
                    <a:lnTo>
                      <a:pt x="0" y="357"/>
                    </a:lnTo>
                    <a:lnTo>
                      <a:pt x="17586" y="357"/>
                    </a:lnTo>
                    <a:lnTo>
                      <a:pt x="19483" y="2311"/>
                    </a:lnTo>
                    <a:lnTo>
                      <a:pt x="22222" y="2311"/>
                    </a:lnTo>
                    <a:lnTo>
                      <a:pt x="24004" y="528"/>
                    </a:lnTo>
                    <a:lnTo>
                      <a:pt x="26800" y="528"/>
                    </a:lnTo>
                    <a:cubicBezTo>
                      <a:pt x="26857" y="657"/>
                      <a:pt x="26971" y="771"/>
                      <a:pt x="27157" y="771"/>
                    </a:cubicBezTo>
                    <a:cubicBezTo>
                      <a:pt x="27385" y="771"/>
                      <a:pt x="27513" y="600"/>
                      <a:pt x="27513" y="414"/>
                    </a:cubicBezTo>
                    <a:cubicBezTo>
                      <a:pt x="27513" y="172"/>
                      <a:pt x="27385" y="1"/>
                      <a:pt x="2715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28"/>
              <p:cNvSpPr/>
              <p:nvPr/>
            </p:nvSpPr>
            <p:spPr>
              <a:xfrm rot="-5400000">
                <a:off x="4316977" y="3695300"/>
                <a:ext cx="1119234" cy="101175"/>
              </a:xfrm>
              <a:custGeom>
                <a:avLst/>
                <a:gdLst/>
                <a:ahLst/>
                <a:cxnLst/>
                <a:rect l="l" t="t" r="r" b="b"/>
                <a:pathLst>
                  <a:path w="25731" h="2326" extrusionOk="0">
                    <a:moveTo>
                      <a:pt x="25374" y="1"/>
                    </a:moveTo>
                    <a:cubicBezTo>
                      <a:pt x="25188" y="1"/>
                      <a:pt x="25074" y="129"/>
                      <a:pt x="25017" y="300"/>
                    </a:cubicBezTo>
                    <a:lnTo>
                      <a:pt x="23947" y="300"/>
                    </a:lnTo>
                    <a:lnTo>
                      <a:pt x="22165" y="2083"/>
                    </a:lnTo>
                    <a:lnTo>
                      <a:pt x="20382" y="2083"/>
                    </a:lnTo>
                    <a:lnTo>
                      <a:pt x="18955" y="657"/>
                    </a:lnTo>
                    <a:lnTo>
                      <a:pt x="0" y="657"/>
                    </a:lnTo>
                    <a:lnTo>
                      <a:pt x="0" y="899"/>
                    </a:lnTo>
                    <a:lnTo>
                      <a:pt x="18827" y="899"/>
                    </a:lnTo>
                    <a:lnTo>
                      <a:pt x="20253" y="2326"/>
                    </a:lnTo>
                    <a:lnTo>
                      <a:pt x="22222" y="2326"/>
                    </a:lnTo>
                    <a:lnTo>
                      <a:pt x="24062" y="543"/>
                    </a:lnTo>
                    <a:lnTo>
                      <a:pt x="25017" y="543"/>
                    </a:lnTo>
                    <a:cubicBezTo>
                      <a:pt x="25074" y="657"/>
                      <a:pt x="25188" y="785"/>
                      <a:pt x="25374" y="785"/>
                    </a:cubicBezTo>
                    <a:cubicBezTo>
                      <a:pt x="25545" y="785"/>
                      <a:pt x="25730" y="600"/>
                      <a:pt x="25730" y="429"/>
                    </a:cubicBezTo>
                    <a:cubicBezTo>
                      <a:pt x="25730" y="186"/>
                      <a:pt x="25545" y="1"/>
                      <a:pt x="2537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28"/>
              <p:cNvSpPr/>
              <p:nvPr/>
            </p:nvSpPr>
            <p:spPr>
              <a:xfrm rot="-5400000">
                <a:off x="4328765" y="3810699"/>
                <a:ext cx="958554" cy="31057"/>
              </a:xfrm>
              <a:custGeom>
                <a:avLst/>
                <a:gdLst/>
                <a:ahLst/>
                <a:cxnLst/>
                <a:rect l="l" t="t" r="r" b="b"/>
                <a:pathLst>
                  <a:path w="22037" h="714" extrusionOk="0">
                    <a:moveTo>
                      <a:pt x="21623" y="1"/>
                    </a:moveTo>
                    <a:cubicBezTo>
                      <a:pt x="21508" y="1"/>
                      <a:pt x="21323" y="58"/>
                      <a:pt x="21266" y="243"/>
                    </a:cubicBezTo>
                    <a:lnTo>
                      <a:pt x="0" y="243"/>
                    </a:lnTo>
                    <a:lnTo>
                      <a:pt x="0" y="486"/>
                    </a:lnTo>
                    <a:lnTo>
                      <a:pt x="21266" y="486"/>
                    </a:lnTo>
                    <a:cubicBezTo>
                      <a:pt x="21323" y="657"/>
                      <a:pt x="21508" y="714"/>
                      <a:pt x="21623" y="714"/>
                    </a:cubicBezTo>
                    <a:cubicBezTo>
                      <a:pt x="21865" y="714"/>
                      <a:pt x="22036" y="600"/>
                      <a:pt x="22036" y="357"/>
                    </a:cubicBezTo>
                    <a:cubicBezTo>
                      <a:pt x="22036" y="129"/>
                      <a:pt x="21865" y="1"/>
                      <a:pt x="21623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737" name="Google Shape;737;p28"/>
            <p:cNvGrpSpPr/>
            <p:nvPr/>
          </p:nvGrpSpPr>
          <p:grpSpPr>
            <a:xfrm rot="5400000">
              <a:off x="893185" y="2543561"/>
              <a:ext cx="659052" cy="2445426"/>
              <a:chOff x="4128096" y="2589445"/>
              <a:chExt cx="465334" cy="1726630"/>
            </a:xfrm>
          </p:grpSpPr>
          <p:sp>
            <p:nvSpPr>
              <p:cNvPr id="738" name="Google Shape;738;p28"/>
              <p:cNvSpPr/>
              <p:nvPr/>
            </p:nvSpPr>
            <p:spPr>
              <a:xfrm rot="-5400000">
                <a:off x="4350516" y="3592343"/>
                <a:ext cx="447328" cy="38495"/>
              </a:xfrm>
              <a:custGeom>
                <a:avLst/>
                <a:gdLst/>
                <a:ahLst/>
                <a:cxnLst/>
                <a:rect l="l" t="t" r="r" b="b"/>
                <a:pathLst>
                  <a:path w="10284" h="885" extrusionOk="0">
                    <a:moveTo>
                      <a:pt x="9927" y="0"/>
                    </a:moveTo>
                    <a:cubicBezTo>
                      <a:pt x="9742" y="0"/>
                      <a:pt x="9628" y="114"/>
                      <a:pt x="9571" y="242"/>
                    </a:cubicBezTo>
                    <a:lnTo>
                      <a:pt x="0" y="242"/>
                    </a:lnTo>
                    <a:lnTo>
                      <a:pt x="0" y="884"/>
                    </a:lnTo>
                    <a:lnTo>
                      <a:pt x="243" y="884"/>
                    </a:lnTo>
                    <a:lnTo>
                      <a:pt x="243" y="471"/>
                    </a:lnTo>
                    <a:lnTo>
                      <a:pt x="9571" y="471"/>
                    </a:lnTo>
                    <a:cubicBezTo>
                      <a:pt x="9628" y="656"/>
                      <a:pt x="9742" y="770"/>
                      <a:pt x="9927" y="770"/>
                    </a:cubicBezTo>
                    <a:cubicBezTo>
                      <a:pt x="10155" y="770"/>
                      <a:pt x="10284" y="599"/>
                      <a:pt x="10284" y="357"/>
                    </a:cubicBezTo>
                    <a:cubicBezTo>
                      <a:pt x="10284" y="171"/>
                      <a:pt x="10155" y="0"/>
                      <a:pt x="9927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28"/>
              <p:cNvSpPr/>
              <p:nvPr/>
            </p:nvSpPr>
            <p:spPr>
              <a:xfrm rot="-5400000">
                <a:off x="4258650" y="2857151"/>
                <a:ext cx="602484" cy="67073"/>
              </a:xfrm>
              <a:custGeom>
                <a:avLst/>
                <a:gdLst/>
                <a:ahLst/>
                <a:cxnLst/>
                <a:rect l="l" t="t" r="r" b="b"/>
                <a:pathLst>
                  <a:path w="13851" h="1542" extrusionOk="0">
                    <a:moveTo>
                      <a:pt x="13494" y="1"/>
                    </a:moveTo>
                    <a:cubicBezTo>
                      <a:pt x="13322" y="1"/>
                      <a:pt x="13137" y="58"/>
                      <a:pt x="13137" y="243"/>
                    </a:cubicBezTo>
                    <a:lnTo>
                      <a:pt x="1" y="243"/>
                    </a:lnTo>
                    <a:lnTo>
                      <a:pt x="1" y="1541"/>
                    </a:lnTo>
                    <a:lnTo>
                      <a:pt x="243" y="1541"/>
                    </a:lnTo>
                    <a:lnTo>
                      <a:pt x="243" y="472"/>
                    </a:lnTo>
                    <a:lnTo>
                      <a:pt x="13137" y="472"/>
                    </a:lnTo>
                    <a:cubicBezTo>
                      <a:pt x="13137" y="600"/>
                      <a:pt x="13322" y="714"/>
                      <a:pt x="13494" y="714"/>
                    </a:cubicBezTo>
                    <a:cubicBezTo>
                      <a:pt x="13679" y="714"/>
                      <a:pt x="13850" y="543"/>
                      <a:pt x="13850" y="357"/>
                    </a:cubicBezTo>
                    <a:cubicBezTo>
                      <a:pt x="13850" y="115"/>
                      <a:pt x="13679" y="1"/>
                      <a:pt x="1349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28"/>
              <p:cNvSpPr/>
              <p:nvPr/>
            </p:nvSpPr>
            <p:spPr>
              <a:xfrm rot="-5400000">
                <a:off x="4342753" y="2990231"/>
                <a:ext cx="395827" cy="105525"/>
              </a:xfrm>
              <a:custGeom>
                <a:avLst/>
                <a:gdLst/>
                <a:ahLst/>
                <a:cxnLst/>
                <a:rect l="l" t="t" r="r" b="b"/>
                <a:pathLst>
                  <a:path w="9100" h="2426" extrusionOk="0">
                    <a:moveTo>
                      <a:pt x="8686" y="1"/>
                    </a:moveTo>
                    <a:cubicBezTo>
                      <a:pt x="8558" y="1"/>
                      <a:pt x="8387" y="115"/>
                      <a:pt x="8330" y="229"/>
                    </a:cubicBezTo>
                    <a:lnTo>
                      <a:pt x="0" y="229"/>
                    </a:lnTo>
                    <a:lnTo>
                      <a:pt x="0" y="2425"/>
                    </a:lnTo>
                    <a:lnTo>
                      <a:pt x="243" y="2425"/>
                    </a:lnTo>
                    <a:lnTo>
                      <a:pt x="243" y="471"/>
                    </a:lnTo>
                    <a:lnTo>
                      <a:pt x="8330" y="471"/>
                    </a:lnTo>
                    <a:cubicBezTo>
                      <a:pt x="8387" y="642"/>
                      <a:pt x="8558" y="771"/>
                      <a:pt x="8686" y="771"/>
                    </a:cubicBezTo>
                    <a:cubicBezTo>
                      <a:pt x="8914" y="771"/>
                      <a:pt x="9100" y="585"/>
                      <a:pt x="9100" y="357"/>
                    </a:cubicBezTo>
                    <a:cubicBezTo>
                      <a:pt x="9100" y="172"/>
                      <a:pt x="8914" y="1"/>
                      <a:pt x="868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rot="-5400000">
                <a:off x="4236967" y="2935946"/>
                <a:ext cx="565859" cy="147065"/>
              </a:xfrm>
              <a:custGeom>
                <a:avLst/>
                <a:gdLst/>
                <a:ahLst/>
                <a:cxnLst/>
                <a:rect l="l" t="t" r="r" b="b"/>
                <a:pathLst>
                  <a:path w="13009" h="3381" extrusionOk="0">
                    <a:moveTo>
                      <a:pt x="12594" y="0"/>
                    </a:moveTo>
                    <a:cubicBezTo>
                      <a:pt x="12480" y="0"/>
                      <a:pt x="12295" y="114"/>
                      <a:pt x="12238" y="242"/>
                    </a:cubicBezTo>
                    <a:lnTo>
                      <a:pt x="0" y="242"/>
                    </a:lnTo>
                    <a:lnTo>
                      <a:pt x="0" y="3380"/>
                    </a:lnTo>
                    <a:lnTo>
                      <a:pt x="243" y="3380"/>
                    </a:lnTo>
                    <a:lnTo>
                      <a:pt x="243" y="471"/>
                    </a:lnTo>
                    <a:lnTo>
                      <a:pt x="12238" y="471"/>
                    </a:lnTo>
                    <a:cubicBezTo>
                      <a:pt x="12295" y="656"/>
                      <a:pt x="12480" y="770"/>
                      <a:pt x="12594" y="770"/>
                    </a:cubicBezTo>
                    <a:cubicBezTo>
                      <a:pt x="12837" y="770"/>
                      <a:pt x="13008" y="599"/>
                      <a:pt x="13008" y="357"/>
                    </a:cubicBezTo>
                    <a:cubicBezTo>
                      <a:pt x="13008" y="171"/>
                      <a:pt x="12837" y="0"/>
                      <a:pt x="1259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rot="-5400000">
                <a:off x="4284728" y="3027769"/>
                <a:ext cx="421317" cy="196087"/>
              </a:xfrm>
              <a:custGeom>
                <a:avLst/>
                <a:gdLst/>
                <a:ahLst/>
                <a:cxnLst/>
                <a:rect l="l" t="t" r="r" b="b"/>
                <a:pathLst>
                  <a:path w="9686" h="4508" extrusionOk="0">
                    <a:moveTo>
                      <a:pt x="9329" y="0"/>
                    </a:moveTo>
                    <a:cubicBezTo>
                      <a:pt x="9157" y="0"/>
                      <a:pt x="8972" y="114"/>
                      <a:pt x="8972" y="300"/>
                    </a:cubicBezTo>
                    <a:lnTo>
                      <a:pt x="1" y="300"/>
                    </a:lnTo>
                    <a:lnTo>
                      <a:pt x="1" y="4507"/>
                    </a:lnTo>
                    <a:lnTo>
                      <a:pt x="243" y="4507"/>
                    </a:lnTo>
                    <a:lnTo>
                      <a:pt x="243" y="528"/>
                    </a:lnTo>
                    <a:lnTo>
                      <a:pt x="8972" y="528"/>
                    </a:lnTo>
                    <a:cubicBezTo>
                      <a:pt x="8972" y="656"/>
                      <a:pt x="9157" y="770"/>
                      <a:pt x="9329" y="770"/>
                    </a:cubicBezTo>
                    <a:cubicBezTo>
                      <a:pt x="9514" y="770"/>
                      <a:pt x="9685" y="585"/>
                      <a:pt x="9685" y="414"/>
                    </a:cubicBezTo>
                    <a:cubicBezTo>
                      <a:pt x="9685" y="171"/>
                      <a:pt x="9514" y="0"/>
                      <a:pt x="9329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rot="-5400000">
                <a:off x="3936988" y="3222875"/>
                <a:ext cx="1067777" cy="245108"/>
              </a:xfrm>
              <a:custGeom>
                <a:avLst/>
                <a:gdLst/>
                <a:ahLst/>
                <a:cxnLst/>
                <a:rect l="l" t="t" r="r" b="b"/>
                <a:pathLst>
                  <a:path w="24548" h="5635" extrusionOk="0">
                    <a:moveTo>
                      <a:pt x="24190" y="0"/>
                    </a:moveTo>
                    <a:cubicBezTo>
                      <a:pt x="24005" y="0"/>
                      <a:pt x="23834" y="115"/>
                      <a:pt x="23834" y="229"/>
                    </a:cubicBezTo>
                    <a:lnTo>
                      <a:pt x="11525" y="229"/>
                    </a:lnTo>
                    <a:lnTo>
                      <a:pt x="11525" y="4151"/>
                    </a:lnTo>
                    <a:lnTo>
                      <a:pt x="1" y="4151"/>
                    </a:lnTo>
                    <a:lnTo>
                      <a:pt x="1" y="5634"/>
                    </a:lnTo>
                    <a:lnTo>
                      <a:pt x="243" y="5634"/>
                    </a:lnTo>
                    <a:lnTo>
                      <a:pt x="243" y="4393"/>
                    </a:lnTo>
                    <a:lnTo>
                      <a:pt x="11768" y="4393"/>
                    </a:lnTo>
                    <a:lnTo>
                      <a:pt x="11768" y="471"/>
                    </a:lnTo>
                    <a:lnTo>
                      <a:pt x="23834" y="471"/>
                    </a:lnTo>
                    <a:cubicBezTo>
                      <a:pt x="23834" y="642"/>
                      <a:pt x="24005" y="771"/>
                      <a:pt x="24190" y="771"/>
                    </a:cubicBezTo>
                    <a:cubicBezTo>
                      <a:pt x="24362" y="771"/>
                      <a:pt x="24547" y="585"/>
                      <a:pt x="24547" y="357"/>
                    </a:cubicBezTo>
                    <a:cubicBezTo>
                      <a:pt x="24547" y="172"/>
                      <a:pt x="24362" y="0"/>
                      <a:pt x="2419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rot="-5400000">
                <a:off x="3583049" y="3406216"/>
                <a:ext cx="1613105" cy="206613"/>
              </a:xfrm>
              <a:custGeom>
                <a:avLst/>
                <a:gdLst/>
                <a:ahLst/>
                <a:cxnLst/>
                <a:rect l="l" t="t" r="r" b="b"/>
                <a:pathLst>
                  <a:path w="37085" h="4750" extrusionOk="0">
                    <a:moveTo>
                      <a:pt x="36670" y="0"/>
                    </a:moveTo>
                    <a:cubicBezTo>
                      <a:pt x="36542" y="0"/>
                      <a:pt x="36371" y="114"/>
                      <a:pt x="36314" y="228"/>
                    </a:cubicBezTo>
                    <a:lnTo>
                      <a:pt x="20325" y="228"/>
                    </a:lnTo>
                    <a:lnTo>
                      <a:pt x="20325" y="4507"/>
                    </a:lnTo>
                    <a:lnTo>
                      <a:pt x="1" y="4507"/>
                    </a:lnTo>
                    <a:lnTo>
                      <a:pt x="1" y="4750"/>
                    </a:lnTo>
                    <a:lnTo>
                      <a:pt x="20568" y="4750"/>
                    </a:lnTo>
                    <a:lnTo>
                      <a:pt x="20568" y="471"/>
                    </a:lnTo>
                    <a:lnTo>
                      <a:pt x="36314" y="471"/>
                    </a:lnTo>
                    <a:cubicBezTo>
                      <a:pt x="36371" y="642"/>
                      <a:pt x="36542" y="713"/>
                      <a:pt x="36670" y="713"/>
                    </a:cubicBezTo>
                    <a:cubicBezTo>
                      <a:pt x="36899" y="713"/>
                      <a:pt x="37084" y="585"/>
                      <a:pt x="37084" y="357"/>
                    </a:cubicBezTo>
                    <a:cubicBezTo>
                      <a:pt x="37084" y="171"/>
                      <a:pt x="36899" y="0"/>
                      <a:pt x="366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rot="-5400000">
                <a:off x="3683572" y="3550758"/>
                <a:ext cx="1318409" cy="212224"/>
              </a:xfrm>
              <a:custGeom>
                <a:avLst/>
                <a:gdLst/>
                <a:ahLst/>
                <a:cxnLst/>
                <a:rect l="l" t="t" r="r" b="b"/>
                <a:pathLst>
                  <a:path w="30310" h="4879" extrusionOk="0">
                    <a:moveTo>
                      <a:pt x="29896" y="0"/>
                    </a:moveTo>
                    <a:cubicBezTo>
                      <a:pt x="29767" y="0"/>
                      <a:pt x="29596" y="71"/>
                      <a:pt x="29539" y="243"/>
                    </a:cubicBezTo>
                    <a:lnTo>
                      <a:pt x="18956" y="243"/>
                    </a:lnTo>
                    <a:lnTo>
                      <a:pt x="18956" y="4636"/>
                    </a:lnTo>
                    <a:lnTo>
                      <a:pt x="1" y="4636"/>
                    </a:lnTo>
                    <a:lnTo>
                      <a:pt x="1" y="4878"/>
                    </a:lnTo>
                    <a:lnTo>
                      <a:pt x="19198" y="4878"/>
                    </a:lnTo>
                    <a:lnTo>
                      <a:pt x="19198" y="485"/>
                    </a:lnTo>
                    <a:lnTo>
                      <a:pt x="29539" y="485"/>
                    </a:lnTo>
                    <a:cubicBezTo>
                      <a:pt x="29596" y="599"/>
                      <a:pt x="29767" y="713"/>
                      <a:pt x="29896" y="713"/>
                    </a:cubicBezTo>
                    <a:cubicBezTo>
                      <a:pt x="30124" y="713"/>
                      <a:pt x="30309" y="542"/>
                      <a:pt x="30309" y="357"/>
                    </a:cubicBezTo>
                    <a:cubicBezTo>
                      <a:pt x="30309" y="129"/>
                      <a:pt x="30124" y="0"/>
                      <a:pt x="2989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rot="-5400000">
                <a:off x="3890469" y="3910287"/>
                <a:ext cx="679996" cy="131580"/>
              </a:xfrm>
              <a:custGeom>
                <a:avLst/>
                <a:gdLst/>
                <a:ahLst/>
                <a:cxnLst/>
                <a:rect l="l" t="t" r="r" b="b"/>
                <a:pathLst>
                  <a:path w="15633" h="3025" extrusionOk="0">
                    <a:moveTo>
                      <a:pt x="15219" y="1"/>
                    </a:moveTo>
                    <a:cubicBezTo>
                      <a:pt x="15034" y="1"/>
                      <a:pt x="14863" y="115"/>
                      <a:pt x="14863" y="357"/>
                    </a:cubicBezTo>
                    <a:cubicBezTo>
                      <a:pt x="14863" y="528"/>
                      <a:pt x="14977" y="714"/>
                      <a:pt x="15219" y="714"/>
                    </a:cubicBezTo>
                    <a:lnTo>
                      <a:pt x="15219" y="2796"/>
                    </a:lnTo>
                    <a:lnTo>
                      <a:pt x="1" y="2796"/>
                    </a:lnTo>
                    <a:lnTo>
                      <a:pt x="1" y="3024"/>
                    </a:lnTo>
                    <a:lnTo>
                      <a:pt x="15447" y="3024"/>
                    </a:lnTo>
                    <a:lnTo>
                      <a:pt x="15447" y="657"/>
                    </a:lnTo>
                    <a:cubicBezTo>
                      <a:pt x="15504" y="585"/>
                      <a:pt x="15633" y="471"/>
                      <a:pt x="15633" y="357"/>
                    </a:cubicBezTo>
                    <a:cubicBezTo>
                      <a:pt x="15633" y="115"/>
                      <a:pt x="15447" y="1"/>
                      <a:pt x="1521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rot="-5400000">
                <a:off x="3593294" y="3509501"/>
                <a:ext cx="1400924" cy="212224"/>
              </a:xfrm>
              <a:custGeom>
                <a:avLst/>
                <a:gdLst/>
                <a:ahLst/>
                <a:cxnLst/>
                <a:rect l="l" t="t" r="r" b="b"/>
                <a:pathLst>
                  <a:path w="32207" h="4879" extrusionOk="0">
                    <a:moveTo>
                      <a:pt x="31850" y="0"/>
                    </a:moveTo>
                    <a:cubicBezTo>
                      <a:pt x="31678" y="0"/>
                      <a:pt x="31493" y="57"/>
                      <a:pt x="31493" y="243"/>
                    </a:cubicBezTo>
                    <a:lnTo>
                      <a:pt x="17715" y="243"/>
                    </a:lnTo>
                    <a:lnTo>
                      <a:pt x="17715" y="4636"/>
                    </a:lnTo>
                    <a:lnTo>
                      <a:pt x="1" y="4636"/>
                    </a:lnTo>
                    <a:lnTo>
                      <a:pt x="1" y="4878"/>
                    </a:lnTo>
                    <a:lnTo>
                      <a:pt x="17943" y="4878"/>
                    </a:lnTo>
                    <a:lnTo>
                      <a:pt x="17943" y="485"/>
                    </a:lnTo>
                    <a:lnTo>
                      <a:pt x="31493" y="485"/>
                    </a:lnTo>
                    <a:cubicBezTo>
                      <a:pt x="31493" y="599"/>
                      <a:pt x="31678" y="714"/>
                      <a:pt x="31850" y="714"/>
                    </a:cubicBezTo>
                    <a:cubicBezTo>
                      <a:pt x="32035" y="714"/>
                      <a:pt x="32206" y="542"/>
                      <a:pt x="32206" y="357"/>
                    </a:cubicBezTo>
                    <a:cubicBezTo>
                      <a:pt x="32206" y="129"/>
                      <a:pt x="32035" y="0"/>
                      <a:pt x="3185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28"/>
              <p:cNvSpPr/>
              <p:nvPr/>
            </p:nvSpPr>
            <p:spPr>
              <a:xfrm rot="-5400000">
                <a:off x="3468913" y="3442188"/>
                <a:ext cx="1533069" cy="214704"/>
              </a:xfrm>
              <a:custGeom>
                <a:avLst/>
                <a:gdLst/>
                <a:ahLst/>
                <a:cxnLst/>
                <a:rect l="l" t="t" r="r" b="b"/>
                <a:pathLst>
                  <a:path w="35245" h="4936" extrusionOk="0">
                    <a:moveTo>
                      <a:pt x="34831" y="0"/>
                    </a:moveTo>
                    <a:cubicBezTo>
                      <a:pt x="34702" y="0"/>
                      <a:pt x="34531" y="71"/>
                      <a:pt x="34474" y="243"/>
                    </a:cubicBezTo>
                    <a:lnTo>
                      <a:pt x="16403" y="243"/>
                    </a:lnTo>
                    <a:lnTo>
                      <a:pt x="16403" y="4707"/>
                    </a:lnTo>
                    <a:lnTo>
                      <a:pt x="1" y="4707"/>
                    </a:lnTo>
                    <a:lnTo>
                      <a:pt x="1" y="4935"/>
                    </a:lnTo>
                    <a:lnTo>
                      <a:pt x="16645" y="4935"/>
                    </a:lnTo>
                    <a:lnTo>
                      <a:pt x="16645" y="485"/>
                    </a:lnTo>
                    <a:lnTo>
                      <a:pt x="34474" y="485"/>
                    </a:lnTo>
                    <a:cubicBezTo>
                      <a:pt x="34531" y="599"/>
                      <a:pt x="34702" y="713"/>
                      <a:pt x="34831" y="713"/>
                    </a:cubicBezTo>
                    <a:cubicBezTo>
                      <a:pt x="35059" y="713"/>
                      <a:pt x="35244" y="542"/>
                      <a:pt x="35244" y="357"/>
                    </a:cubicBezTo>
                    <a:cubicBezTo>
                      <a:pt x="35244" y="129"/>
                      <a:pt x="35059" y="0"/>
                      <a:pt x="3483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83866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9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51" name="Google Shape;751;p29"/>
          <p:cNvGrpSpPr/>
          <p:nvPr/>
        </p:nvGrpSpPr>
        <p:grpSpPr>
          <a:xfrm rot="10800000">
            <a:off x="575425" y="5"/>
            <a:ext cx="751088" cy="3090707"/>
            <a:chOff x="426802" y="2674436"/>
            <a:chExt cx="397738" cy="1636680"/>
          </a:xfrm>
        </p:grpSpPr>
        <p:sp>
          <p:nvSpPr>
            <p:cNvPr id="752" name="Google Shape;752;p29"/>
            <p:cNvSpPr/>
            <p:nvPr/>
          </p:nvSpPr>
          <p:spPr>
            <a:xfrm rot="-5400000">
              <a:off x="-81621" y="3482511"/>
              <a:ext cx="1556645" cy="100566"/>
            </a:xfrm>
            <a:custGeom>
              <a:avLst/>
              <a:gdLst/>
              <a:ahLst/>
              <a:cxnLst/>
              <a:rect l="l" t="t" r="r" b="b"/>
              <a:pathLst>
                <a:path w="35787" h="2312" extrusionOk="0">
                  <a:moveTo>
                    <a:pt x="17658" y="1"/>
                  </a:moveTo>
                  <a:lnTo>
                    <a:pt x="15576" y="2083"/>
                  </a:lnTo>
                  <a:lnTo>
                    <a:pt x="1" y="2083"/>
                  </a:lnTo>
                  <a:lnTo>
                    <a:pt x="1" y="2312"/>
                  </a:lnTo>
                  <a:lnTo>
                    <a:pt x="15633" y="2312"/>
                  </a:lnTo>
                  <a:lnTo>
                    <a:pt x="17772" y="243"/>
                  </a:lnTo>
                  <a:lnTo>
                    <a:pt x="23363" y="243"/>
                  </a:lnTo>
                  <a:lnTo>
                    <a:pt x="24904" y="1784"/>
                  </a:lnTo>
                  <a:lnTo>
                    <a:pt x="35073" y="1784"/>
                  </a:lnTo>
                  <a:cubicBezTo>
                    <a:pt x="35130" y="1898"/>
                    <a:pt x="35244" y="2026"/>
                    <a:pt x="35430" y="2026"/>
                  </a:cubicBezTo>
                  <a:cubicBezTo>
                    <a:pt x="35601" y="2026"/>
                    <a:pt x="35786" y="1841"/>
                    <a:pt x="35786" y="1670"/>
                  </a:cubicBezTo>
                  <a:cubicBezTo>
                    <a:pt x="35786" y="1427"/>
                    <a:pt x="35601" y="1242"/>
                    <a:pt x="35430" y="1242"/>
                  </a:cubicBezTo>
                  <a:cubicBezTo>
                    <a:pt x="35244" y="1242"/>
                    <a:pt x="35130" y="1370"/>
                    <a:pt x="35073" y="1541"/>
                  </a:cubicBezTo>
                  <a:lnTo>
                    <a:pt x="25018" y="1541"/>
                  </a:lnTo>
                  <a:lnTo>
                    <a:pt x="2342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29"/>
            <p:cNvSpPr/>
            <p:nvPr/>
          </p:nvSpPr>
          <p:spPr>
            <a:xfrm rot="-5400000">
              <a:off x="-285730" y="3386968"/>
              <a:ext cx="1636680" cy="211615"/>
            </a:xfrm>
            <a:custGeom>
              <a:avLst/>
              <a:gdLst/>
              <a:ahLst/>
              <a:cxnLst/>
              <a:rect l="l" t="t" r="r" b="b"/>
              <a:pathLst>
                <a:path w="37627" h="4865" extrusionOk="0">
                  <a:moveTo>
                    <a:pt x="13137" y="1"/>
                  </a:moveTo>
                  <a:lnTo>
                    <a:pt x="13137" y="4636"/>
                  </a:lnTo>
                  <a:lnTo>
                    <a:pt x="12181" y="4636"/>
                  </a:lnTo>
                  <a:lnTo>
                    <a:pt x="12181" y="771"/>
                  </a:lnTo>
                  <a:lnTo>
                    <a:pt x="1" y="771"/>
                  </a:lnTo>
                  <a:lnTo>
                    <a:pt x="1" y="1014"/>
                  </a:lnTo>
                  <a:lnTo>
                    <a:pt x="11953" y="1014"/>
                  </a:lnTo>
                  <a:lnTo>
                    <a:pt x="11953" y="4865"/>
                  </a:lnTo>
                  <a:lnTo>
                    <a:pt x="13379" y="4865"/>
                  </a:lnTo>
                  <a:lnTo>
                    <a:pt x="13379" y="229"/>
                  </a:lnTo>
                  <a:lnTo>
                    <a:pt x="20454" y="229"/>
                  </a:lnTo>
                  <a:lnTo>
                    <a:pt x="22237" y="2083"/>
                  </a:lnTo>
                  <a:lnTo>
                    <a:pt x="36856" y="2083"/>
                  </a:lnTo>
                  <a:cubicBezTo>
                    <a:pt x="36913" y="2197"/>
                    <a:pt x="37084" y="2311"/>
                    <a:pt x="37213" y="2311"/>
                  </a:cubicBezTo>
                  <a:cubicBezTo>
                    <a:pt x="37441" y="2311"/>
                    <a:pt x="37626" y="2140"/>
                    <a:pt x="37626" y="1955"/>
                  </a:cubicBezTo>
                  <a:cubicBezTo>
                    <a:pt x="37626" y="1727"/>
                    <a:pt x="37441" y="1541"/>
                    <a:pt x="37213" y="1541"/>
                  </a:cubicBezTo>
                  <a:cubicBezTo>
                    <a:pt x="37084" y="1541"/>
                    <a:pt x="36913" y="1655"/>
                    <a:pt x="36856" y="1841"/>
                  </a:cubicBezTo>
                  <a:lnTo>
                    <a:pt x="22351" y="1841"/>
                  </a:lnTo>
                  <a:lnTo>
                    <a:pt x="20511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29"/>
            <p:cNvSpPr/>
            <p:nvPr/>
          </p:nvSpPr>
          <p:spPr>
            <a:xfrm rot="-5400000">
              <a:off x="416274" y="4013898"/>
              <a:ext cx="447372" cy="147065"/>
            </a:xfrm>
            <a:custGeom>
              <a:avLst/>
              <a:gdLst/>
              <a:ahLst/>
              <a:cxnLst/>
              <a:rect l="l" t="t" r="r" b="b"/>
              <a:pathLst>
                <a:path w="10285" h="3381" extrusionOk="0">
                  <a:moveTo>
                    <a:pt x="1" y="0"/>
                  </a:moveTo>
                  <a:lnTo>
                    <a:pt x="1" y="228"/>
                  </a:lnTo>
                  <a:lnTo>
                    <a:pt x="9757" y="228"/>
                  </a:lnTo>
                  <a:lnTo>
                    <a:pt x="9757" y="2667"/>
                  </a:lnTo>
                  <a:cubicBezTo>
                    <a:pt x="9628" y="2667"/>
                    <a:pt x="9514" y="2853"/>
                    <a:pt x="9514" y="3024"/>
                  </a:cubicBezTo>
                  <a:cubicBezTo>
                    <a:pt x="9514" y="3209"/>
                    <a:pt x="9685" y="3380"/>
                    <a:pt x="9871" y="3380"/>
                  </a:cubicBezTo>
                  <a:cubicBezTo>
                    <a:pt x="10113" y="3380"/>
                    <a:pt x="10284" y="3209"/>
                    <a:pt x="10284" y="3024"/>
                  </a:cubicBezTo>
                  <a:cubicBezTo>
                    <a:pt x="10284" y="2853"/>
                    <a:pt x="10170" y="2667"/>
                    <a:pt x="9985" y="2667"/>
                  </a:cubicBezTo>
                  <a:lnTo>
                    <a:pt x="9985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29"/>
            <p:cNvSpPr/>
            <p:nvPr/>
          </p:nvSpPr>
          <p:spPr>
            <a:xfrm rot="-5400000">
              <a:off x="32255" y="3518831"/>
              <a:ext cx="1497053" cy="87517"/>
            </a:xfrm>
            <a:custGeom>
              <a:avLst/>
              <a:gdLst/>
              <a:ahLst/>
              <a:cxnLst/>
              <a:rect l="l" t="t" r="r" b="b"/>
              <a:pathLst>
                <a:path w="34417" h="2012" extrusionOk="0">
                  <a:moveTo>
                    <a:pt x="18243" y="0"/>
                  </a:moveTo>
                  <a:lnTo>
                    <a:pt x="16588" y="1655"/>
                  </a:lnTo>
                  <a:lnTo>
                    <a:pt x="1" y="1655"/>
                  </a:lnTo>
                  <a:lnTo>
                    <a:pt x="1" y="1897"/>
                  </a:lnTo>
                  <a:lnTo>
                    <a:pt x="16645" y="1897"/>
                  </a:lnTo>
                  <a:lnTo>
                    <a:pt x="18314" y="229"/>
                  </a:lnTo>
                  <a:lnTo>
                    <a:pt x="22522" y="229"/>
                  </a:lnTo>
                  <a:lnTo>
                    <a:pt x="24076" y="1783"/>
                  </a:lnTo>
                  <a:lnTo>
                    <a:pt x="33647" y="1783"/>
                  </a:lnTo>
                  <a:cubicBezTo>
                    <a:pt x="33704" y="1954"/>
                    <a:pt x="33875" y="2011"/>
                    <a:pt x="34003" y="2011"/>
                  </a:cubicBezTo>
                  <a:cubicBezTo>
                    <a:pt x="34232" y="2011"/>
                    <a:pt x="34417" y="1840"/>
                    <a:pt x="34417" y="1655"/>
                  </a:cubicBezTo>
                  <a:cubicBezTo>
                    <a:pt x="34417" y="1427"/>
                    <a:pt x="34232" y="1298"/>
                    <a:pt x="34003" y="1298"/>
                  </a:cubicBezTo>
                  <a:cubicBezTo>
                    <a:pt x="33875" y="1298"/>
                    <a:pt x="33704" y="1370"/>
                    <a:pt x="33647" y="1541"/>
                  </a:cubicBezTo>
                  <a:lnTo>
                    <a:pt x="24191" y="1541"/>
                  </a:lnTo>
                  <a:lnTo>
                    <a:pt x="2265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29"/>
            <p:cNvSpPr/>
            <p:nvPr/>
          </p:nvSpPr>
          <p:spPr>
            <a:xfrm rot="-5400000">
              <a:off x="48067" y="3573094"/>
              <a:ext cx="1377957" cy="98087"/>
            </a:xfrm>
            <a:custGeom>
              <a:avLst/>
              <a:gdLst/>
              <a:ahLst/>
              <a:cxnLst/>
              <a:rect l="l" t="t" r="r" b="b"/>
              <a:pathLst>
                <a:path w="31679" h="2255" extrusionOk="0">
                  <a:moveTo>
                    <a:pt x="18186" y="1"/>
                  </a:moveTo>
                  <a:lnTo>
                    <a:pt x="16232" y="1955"/>
                  </a:lnTo>
                  <a:lnTo>
                    <a:pt x="1" y="1955"/>
                  </a:lnTo>
                  <a:lnTo>
                    <a:pt x="1" y="2197"/>
                  </a:lnTo>
                  <a:lnTo>
                    <a:pt x="16346" y="2197"/>
                  </a:lnTo>
                  <a:lnTo>
                    <a:pt x="18314" y="229"/>
                  </a:lnTo>
                  <a:lnTo>
                    <a:pt x="22950" y="229"/>
                  </a:lnTo>
                  <a:lnTo>
                    <a:pt x="24661" y="1955"/>
                  </a:lnTo>
                  <a:lnTo>
                    <a:pt x="30908" y="1955"/>
                  </a:lnTo>
                  <a:cubicBezTo>
                    <a:pt x="30965" y="2140"/>
                    <a:pt x="31151" y="2254"/>
                    <a:pt x="31265" y="2254"/>
                  </a:cubicBezTo>
                  <a:cubicBezTo>
                    <a:pt x="31507" y="2254"/>
                    <a:pt x="31679" y="2069"/>
                    <a:pt x="31679" y="1840"/>
                  </a:cubicBezTo>
                  <a:cubicBezTo>
                    <a:pt x="31679" y="1655"/>
                    <a:pt x="31507" y="1484"/>
                    <a:pt x="31265" y="1484"/>
                  </a:cubicBezTo>
                  <a:cubicBezTo>
                    <a:pt x="31151" y="1484"/>
                    <a:pt x="30965" y="1598"/>
                    <a:pt x="30908" y="1712"/>
                  </a:cubicBezTo>
                  <a:lnTo>
                    <a:pt x="24733" y="1712"/>
                  </a:lnTo>
                  <a:lnTo>
                    <a:pt x="2300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29"/>
            <p:cNvSpPr/>
            <p:nvPr/>
          </p:nvSpPr>
          <p:spPr>
            <a:xfrm rot="-5400000">
              <a:off x="-80031" y="3527509"/>
              <a:ext cx="1354991" cy="212224"/>
            </a:xfrm>
            <a:custGeom>
              <a:avLst/>
              <a:gdLst/>
              <a:ahLst/>
              <a:cxnLst/>
              <a:rect l="l" t="t" r="r" b="b"/>
              <a:pathLst>
                <a:path w="31151" h="4879" extrusionOk="0">
                  <a:moveTo>
                    <a:pt x="14749" y="0"/>
                  </a:moveTo>
                  <a:lnTo>
                    <a:pt x="14749" y="4636"/>
                  </a:lnTo>
                  <a:lnTo>
                    <a:pt x="10755" y="4636"/>
                  </a:lnTo>
                  <a:lnTo>
                    <a:pt x="10755" y="956"/>
                  </a:lnTo>
                  <a:lnTo>
                    <a:pt x="1" y="956"/>
                  </a:lnTo>
                  <a:lnTo>
                    <a:pt x="1" y="1184"/>
                  </a:lnTo>
                  <a:lnTo>
                    <a:pt x="10527" y="1184"/>
                  </a:lnTo>
                  <a:lnTo>
                    <a:pt x="10527" y="4878"/>
                  </a:lnTo>
                  <a:lnTo>
                    <a:pt x="14977" y="4878"/>
                  </a:lnTo>
                  <a:lnTo>
                    <a:pt x="14977" y="243"/>
                  </a:lnTo>
                  <a:lnTo>
                    <a:pt x="18842" y="243"/>
                  </a:lnTo>
                  <a:lnTo>
                    <a:pt x="21281" y="2739"/>
                  </a:lnTo>
                  <a:lnTo>
                    <a:pt x="30366" y="2739"/>
                  </a:lnTo>
                  <a:cubicBezTo>
                    <a:pt x="30438" y="2853"/>
                    <a:pt x="30609" y="2967"/>
                    <a:pt x="30723" y="2967"/>
                  </a:cubicBezTo>
                  <a:cubicBezTo>
                    <a:pt x="30965" y="2967"/>
                    <a:pt x="31151" y="2796"/>
                    <a:pt x="31151" y="2610"/>
                  </a:cubicBezTo>
                  <a:cubicBezTo>
                    <a:pt x="31151" y="2382"/>
                    <a:pt x="30965" y="2197"/>
                    <a:pt x="30723" y="2197"/>
                  </a:cubicBezTo>
                  <a:cubicBezTo>
                    <a:pt x="30609" y="2197"/>
                    <a:pt x="30438" y="2311"/>
                    <a:pt x="30366" y="2496"/>
                  </a:cubicBezTo>
                  <a:lnTo>
                    <a:pt x="21395" y="2496"/>
                  </a:lnTo>
                  <a:lnTo>
                    <a:pt x="18899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29"/>
            <p:cNvSpPr/>
            <p:nvPr/>
          </p:nvSpPr>
          <p:spPr>
            <a:xfrm rot="-5400000">
              <a:off x="-149844" y="3491841"/>
              <a:ext cx="1429458" cy="209092"/>
            </a:xfrm>
            <a:custGeom>
              <a:avLst/>
              <a:gdLst/>
              <a:ahLst/>
              <a:cxnLst/>
              <a:rect l="l" t="t" r="r" b="b"/>
              <a:pathLst>
                <a:path w="32863" h="4807" extrusionOk="0">
                  <a:moveTo>
                    <a:pt x="13850" y="0"/>
                  </a:moveTo>
                  <a:lnTo>
                    <a:pt x="13850" y="4578"/>
                  </a:lnTo>
                  <a:lnTo>
                    <a:pt x="11411" y="4578"/>
                  </a:lnTo>
                  <a:lnTo>
                    <a:pt x="11411" y="884"/>
                  </a:lnTo>
                  <a:lnTo>
                    <a:pt x="1" y="884"/>
                  </a:lnTo>
                  <a:lnTo>
                    <a:pt x="1" y="1127"/>
                  </a:lnTo>
                  <a:lnTo>
                    <a:pt x="11183" y="1127"/>
                  </a:lnTo>
                  <a:lnTo>
                    <a:pt x="11183" y="4807"/>
                  </a:lnTo>
                  <a:lnTo>
                    <a:pt x="14092" y="4807"/>
                  </a:lnTo>
                  <a:lnTo>
                    <a:pt x="14092" y="243"/>
                  </a:lnTo>
                  <a:lnTo>
                    <a:pt x="19498" y="243"/>
                  </a:lnTo>
                  <a:lnTo>
                    <a:pt x="21637" y="2439"/>
                  </a:lnTo>
                  <a:lnTo>
                    <a:pt x="32149" y="2439"/>
                  </a:lnTo>
                  <a:cubicBezTo>
                    <a:pt x="32221" y="2553"/>
                    <a:pt x="32335" y="2667"/>
                    <a:pt x="32506" y="2667"/>
                  </a:cubicBezTo>
                  <a:cubicBezTo>
                    <a:pt x="32691" y="2667"/>
                    <a:pt x="32862" y="2496"/>
                    <a:pt x="32862" y="2311"/>
                  </a:cubicBezTo>
                  <a:cubicBezTo>
                    <a:pt x="32862" y="2082"/>
                    <a:pt x="32691" y="1954"/>
                    <a:pt x="32506" y="1954"/>
                  </a:cubicBezTo>
                  <a:cubicBezTo>
                    <a:pt x="32335" y="1954"/>
                    <a:pt x="32221" y="2025"/>
                    <a:pt x="32149" y="2197"/>
                  </a:cubicBezTo>
                  <a:lnTo>
                    <a:pt x="21752" y="2197"/>
                  </a:lnTo>
                  <a:lnTo>
                    <a:pt x="19555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9" name="Google Shape;759;p29"/>
          <p:cNvGrpSpPr/>
          <p:nvPr/>
        </p:nvGrpSpPr>
        <p:grpSpPr>
          <a:xfrm>
            <a:off x="11099321" y="3499550"/>
            <a:ext cx="715371" cy="3371596"/>
            <a:chOff x="8143116" y="2624662"/>
            <a:chExt cx="536528" cy="2528697"/>
          </a:xfrm>
        </p:grpSpPr>
        <p:sp>
          <p:nvSpPr>
            <p:cNvPr id="760" name="Google Shape;760;p29"/>
            <p:cNvSpPr/>
            <p:nvPr/>
          </p:nvSpPr>
          <p:spPr>
            <a:xfrm rot="-5400000">
              <a:off x="7445679" y="3919393"/>
              <a:ext cx="2235397" cy="232533"/>
            </a:xfrm>
            <a:custGeom>
              <a:avLst/>
              <a:gdLst/>
              <a:ahLst/>
              <a:cxnLst/>
              <a:rect l="l" t="t" r="r" b="b"/>
              <a:pathLst>
                <a:path w="26744" h="2782" extrusionOk="0">
                  <a:moveTo>
                    <a:pt x="26330" y="0"/>
                  </a:moveTo>
                  <a:cubicBezTo>
                    <a:pt x="26216" y="0"/>
                    <a:pt x="26030" y="114"/>
                    <a:pt x="25973" y="286"/>
                  </a:cubicBezTo>
                  <a:lnTo>
                    <a:pt x="17116" y="286"/>
                  </a:lnTo>
                  <a:lnTo>
                    <a:pt x="14863" y="2553"/>
                  </a:lnTo>
                  <a:lnTo>
                    <a:pt x="1" y="2553"/>
                  </a:lnTo>
                  <a:lnTo>
                    <a:pt x="1" y="2782"/>
                  </a:lnTo>
                  <a:lnTo>
                    <a:pt x="14920" y="2782"/>
                  </a:lnTo>
                  <a:lnTo>
                    <a:pt x="17245" y="528"/>
                  </a:lnTo>
                  <a:lnTo>
                    <a:pt x="25973" y="528"/>
                  </a:lnTo>
                  <a:cubicBezTo>
                    <a:pt x="26030" y="642"/>
                    <a:pt x="26216" y="770"/>
                    <a:pt x="26330" y="770"/>
                  </a:cubicBezTo>
                  <a:cubicBezTo>
                    <a:pt x="26572" y="770"/>
                    <a:pt x="26744" y="585"/>
                    <a:pt x="26744" y="414"/>
                  </a:cubicBezTo>
                  <a:cubicBezTo>
                    <a:pt x="26744" y="171"/>
                    <a:pt x="26572" y="0"/>
                    <a:pt x="2633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29"/>
            <p:cNvSpPr/>
            <p:nvPr/>
          </p:nvSpPr>
          <p:spPr>
            <a:xfrm rot="-5400000">
              <a:off x="7411119" y="4023081"/>
              <a:ext cx="1987401" cy="273156"/>
            </a:xfrm>
            <a:custGeom>
              <a:avLst/>
              <a:gdLst/>
              <a:ahLst/>
              <a:cxnLst/>
              <a:rect l="l" t="t" r="r" b="b"/>
              <a:pathLst>
                <a:path w="23777" h="3268" extrusionOk="0">
                  <a:moveTo>
                    <a:pt x="23363" y="1"/>
                  </a:moveTo>
                  <a:cubicBezTo>
                    <a:pt x="23235" y="1"/>
                    <a:pt x="23064" y="58"/>
                    <a:pt x="23007" y="229"/>
                  </a:cubicBezTo>
                  <a:lnTo>
                    <a:pt x="16588" y="229"/>
                  </a:lnTo>
                  <a:lnTo>
                    <a:pt x="13793" y="3025"/>
                  </a:lnTo>
                  <a:lnTo>
                    <a:pt x="1" y="3025"/>
                  </a:lnTo>
                  <a:lnTo>
                    <a:pt x="1" y="3267"/>
                  </a:lnTo>
                  <a:lnTo>
                    <a:pt x="13850" y="3267"/>
                  </a:lnTo>
                  <a:lnTo>
                    <a:pt x="16703" y="472"/>
                  </a:lnTo>
                  <a:lnTo>
                    <a:pt x="23007" y="472"/>
                  </a:lnTo>
                  <a:cubicBezTo>
                    <a:pt x="23064" y="586"/>
                    <a:pt x="23235" y="714"/>
                    <a:pt x="23363" y="714"/>
                  </a:cubicBezTo>
                  <a:cubicBezTo>
                    <a:pt x="23591" y="714"/>
                    <a:pt x="23777" y="529"/>
                    <a:pt x="23777" y="357"/>
                  </a:cubicBezTo>
                  <a:cubicBezTo>
                    <a:pt x="23777" y="115"/>
                    <a:pt x="23591" y="1"/>
                    <a:pt x="2336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29"/>
            <p:cNvSpPr/>
            <p:nvPr/>
          </p:nvSpPr>
          <p:spPr>
            <a:xfrm rot="-5400000">
              <a:off x="7217368" y="3764970"/>
              <a:ext cx="2528697" cy="248080"/>
            </a:xfrm>
            <a:custGeom>
              <a:avLst/>
              <a:gdLst/>
              <a:ahLst/>
              <a:cxnLst/>
              <a:rect l="l" t="t" r="r" b="b"/>
              <a:pathLst>
                <a:path w="30253" h="2968" extrusionOk="0">
                  <a:moveTo>
                    <a:pt x="29839" y="1"/>
                  </a:moveTo>
                  <a:cubicBezTo>
                    <a:pt x="29725" y="1"/>
                    <a:pt x="29539" y="115"/>
                    <a:pt x="29482" y="229"/>
                  </a:cubicBezTo>
                  <a:lnTo>
                    <a:pt x="16760" y="229"/>
                  </a:lnTo>
                  <a:lnTo>
                    <a:pt x="14264" y="2725"/>
                  </a:lnTo>
                  <a:lnTo>
                    <a:pt x="1" y="2725"/>
                  </a:lnTo>
                  <a:lnTo>
                    <a:pt x="1" y="2967"/>
                  </a:lnTo>
                  <a:lnTo>
                    <a:pt x="14321" y="2967"/>
                  </a:lnTo>
                  <a:lnTo>
                    <a:pt x="16817" y="471"/>
                  </a:lnTo>
                  <a:lnTo>
                    <a:pt x="29482" y="471"/>
                  </a:lnTo>
                  <a:cubicBezTo>
                    <a:pt x="29539" y="642"/>
                    <a:pt x="29725" y="771"/>
                    <a:pt x="29839" y="771"/>
                  </a:cubicBezTo>
                  <a:cubicBezTo>
                    <a:pt x="30081" y="771"/>
                    <a:pt x="30252" y="585"/>
                    <a:pt x="30252" y="357"/>
                  </a:cubicBezTo>
                  <a:cubicBezTo>
                    <a:pt x="30252" y="172"/>
                    <a:pt x="30081" y="1"/>
                    <a:pt x="2983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29"/>
            <p:cNvSpPr/>
            <p:nvPr/>
          </p:nvSpPr>
          <p:spPr>
            <a:xfrm rot="-5400000">
              <a:off x="7095211" y="3791843"/>
              <a:ext cx="2409421" cy="313611"/>
            </a:xfrm>
            <a:custGeom>
              <a:avLst/>
              <a:gdLst/>
              <a:ahLst/>
              <a:cxnLst/>
              <a:rect l="l" t="t" r="r" b="b"/>
              <a:pathLst>
                <a:path w="28826" h="3752" extrusionOk="0">
                  <a:moveTo>
                    <a:pt x="28469" y="0"/>
                  </a:moveTo>
                  <a:cubicBezTo>
                    <a:pt x="28298" y="0"/>
                    <a:pt x="28170" y="129"/>
                    <a:pt x="28113" y="300"/>
                  </a:cubicBezTo>
                  <a:lnTo>
                    <a:pt x="16588" y="300"/>
                  </a:lnTo>
                  <a:lnTo>
                    <a:pt x="13322" y="3509"/>
                  </a:lnTo>
                  <a:lnTo>
                    <a:pt x="1" y="3509"/>
                  </a:lnTo>
                  <a:lnTo>
                    <a:pt x="1" y="3751"/>
                  </a:lnTo>
                  <a:lnTo>
                    <a:pt x="13436" y="3751"/>
                  </a:lnTo>
                  <a:lnTo>
                    <a:pt x="16703" y="542"/>
                  </a:lnTo>
                  <a:lnTo>
                    <a:pt x="28113" y="542"/>
                  </a:lnTo>
                  <a:cubicBezTo>
                    <a:pt x="28170" y="656"/>
                    <a:pt x="28298" y="785"/>
                    <a:pt x="28469" y="785"/>
                  </a:cubicBezTo>
                  <a:cubicBezTo>
                    <a:pt x="28655" y="785"/>
                    <a:pt x="28826" y="599"/>
                    <a:pt x="28826" y="428"/>
                  </a:cubicBezTo>
                  <a:cubicBezTo>
                    <a:pt x="28826" y="186"/>
                    <a:pt x="28655" y="0"/>
                    <a:pt x="2846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64" name="Google Shape;764;p29"/>
          <p:cNvSpPr txBox="1">
            <a:spLocks noGrp="1"/>
          </p:cNvSpPr>
          <p:nvPr>
            <p:ph type="title" hasCustomPrompt="1"/>
          </p:nvPr>
        </p:nvSpPr>
        <p:spPr>
          <a:xfrm>
            <a:off x="1767533" y="3429000"/>
            <a:ext cx="1865200" cy="58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65" name="Google Shape;765;p29"/>
          <p:cNvSpPr txBox="1">
            <a:spLocks noGrp="1"/>
          </p:cNvSpPr>
          <p:nvPr>
            <p:ph type="subTitle" idx="1"/>
          </p:nvPr>
        </p:nvSpPr>
        <p:spPr>
          <a:xfrm>
            <a:off x="1251333" y="4838900"/>
            <a:ext cx="289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6" name="Google Shape;766;p29"/>
          <p:cNvSpPr txBox="1">
            <a:spLocks noGrp="1"/>
          </p:cNvSpPr>
          <p:nvPr>
            <p:ph type="subTitle" idx="2"/>
          </p:nvPr>
        </p:nvSpPr>
        <p:spPr>
          <a:xfrm>
            <a:off x="1251333" y="4278133"/>
            <a:ext cx="289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7" name="Google Shape;767;p29"/>
          <p:cNvSpPr txBox="1">
            <a:spLocks noGrp="1"/>
          </p:cNvSpPr>
          <p:nvPr>
            <p:ph type="title" idx="3" hasCustomPrompt="1"/>
          </p:nvPr>
        </p:nvSpPr>
        <p:spPr>
          <a:xfrm>
            <a:off x="5164133" y="3429000"/>
            <a:ext cx="1863600" cy="58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68" name="Google Shape;768;p29"/>
          <p:cNvSpPr txBox="1">
            <a:spLocks noGrp="1"/>
          </p:cNvSpPr>
          <p:nvPr>
            <p:ph type="subTitle" idx="4"/>
          </p:nvPr>
        </p:nvSpPr>
        <p:spPr>
          <a:xfrm>
            <a:off x="4647200" y="4838900"/>
            <a:ext cx="289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69" name="Google Shape;769;p29"/>
          <p:cNvSpPr txBox="1">
            <a:spLocks noGrp="1"/>
          </p:cNvSpPr>
          <p:nvPr>
            <p:ph type="subTitle" idx="5"/>
          </p:nvPr>
        </p:nvSpPr>
        <p:spPr>
          <a:xfrm>
            <a:off x="4647200" y="4278133"/>
            <a:ext cx="289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0" name="Google Shape;770;p29"/>
          <p:cNvSpPr txBox="1">
            <a:spLocks noGrp="1"/>
          </p:cNvSpPr>
          <p:nvPr>
            <p:ph type="title" idx="6" hasCustomPrompt="1"/>
          </p:nvPr>
        </p:nvSpPr>
        <p:spPr>
          <a:xfrm>
            <a:off x="8556900" y="3429000"/>
            <a:ext cx="1863600" cy="581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1" name="Google Shape;771;p29"/>
          <p:cNvSpPr txBox="1">
            <a:spLocks noGrp="1"/>
          </p:cNvSpPr>
          <p:nvPr>
            <p:ph type="subTitle" idx="7"/>
          </p:nvPr>
        </p:nvSpPr>
        <p:spPr>
          <a:xfrm>
            <a:off x="8043067" y="4838900"/>
            <a:ext cx="2897600" cy="11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8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772" name="Google Shape;772;p29"/>
          <p:cNvSpPr txBox="1">
            <a:spLocks noGrp="1"/>
          </p:cNvSpPr>
          <p:nvPr>
            <p:ph type="subTitle" idx="8"/>
          </p:nvPr>
        </p:nvSpPr>
        <p:spPr>
          <a:xfrm>
            <a:off x="8043067" y="4278133"/>
            <a:ext cx="2897600" cy="6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667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32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73" name="Google Shape;773;p29"/>
          <p:cNvSpPr txBox="1">
            <a:spLocks noGrp="1"/>
          </p:cNvSpPr>
          <p:nvPr>
            <p:ph type="title" idx="9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94705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0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76" name="Google Shape;776;p30"/>
          <p:cNvSpPr txBox="1">
            <a:spLocks noGrp="1"/>
          </p:cNvSpPr>
          <p:nvPr>
            <p:ph type="title"/>
          </p:nvPr>
        </p:nvSpPr>
        <p:spPr>
          <a:xfrm>
            <a:off x="3130600" y="867867"/>
            <a:ext cx="5930800" cy="1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77" name="Google Shape;777;p30"/>
          <p:cNvSpPr txBox="1">
            <a:spLocks noGrp="1"/>
          </p:cNvSpPr>
          <p:nvPr>
            <p:ph type="subTitle" idx="1"/>
          </p:nvPr>
        </p:nvSpPr>
        <p:spPr>
          <a:xfrm>
            <a:off x="3130533" y="2282483"/>
            <a:ext cx="5930800" cy="14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8" name="Google Shape;778;p30"/>
          <p:cNvSpPr txBox="1"/>
          <p:nvPr/>
        </p:nvSpPr>
        <p:spPr>
          <a:xfrm>
            <a:off x="2798800" y="4815933"/>
            <a:ext cx="65944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lnSpc>
                <a:spcPct val="115000"/>
              </a:lnSpc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AFAFA"/>
                </a:solidFill>
                <a:latin typeface="Catamaran"/>
                <a:ea typeface="Catamaran"/>
                <a:cs typeface="Catamaran"/>
                <a:sym typeface="Catamaran"/>
              </a:rPr>
              <a:t>CREDITS: This presentation template was created by </a:t>
            </a:r>
            <a:r>
              <a:rPr lang="en" sz="1600" b="1" kern="0">
                <a:solidFill>
                  <a:srgbClr val="FAFAFA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2"/>
              </a:rPr>
              <a:t>Slidesgo</a:t>
            </a:r>
            <a:r>
              <a:rPr lang="en" sz="1600" b="1" kern="0">
                <a:solidFill>
                  <a:srgbClr val="FAFAFA"/>
                </a:solidFill>
                <a:latin typeface="Catamaran"/>
                <a:ea typeface="Catamaran"/>
                <a:cs typeface="Catamaran"/>
                <a:sym typeface="Catamaran"/>
              </a:rPr>
              <a:t>,</a:t>
            </a:r>
            <a:r>
              <a:rPr lang="en" sz="1600" kern="0">
                <a:solidFill>
                  <a:srgbClr val="FAFAFA"/>
                </a:solidFill>
                <a:latin typeface="Catamaran"/>
                <a:ea typeface="Catamaran"/>
                <a:cs typeface="Catamaran"/>
                <a:sym typeface="Catamaran"/>
              </a:rPr>
              <a:t> and includes icons by </a:t>
            </a:r>
            <a:r>
              <a:rPr lang="en" sz="1600" b="1" kern="0">
                <a:solidFill>
                  <a:srgbClr val="FAFAFA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FAFAFA"/>
                </a:solidFill>
                <a:latin typeface="Catamaran"/>
                <a:ea typeface="Catamaran"/>
                <a:cs typeface="Catamaran"/>
                <a:sym typeface="Catamaran"/>
              </a:rPr>
              <a:t>, and infographics &amp; images by </a:t>
            </a:r>
            <a:r>
              <a:rPr lang="en" sz="1600" b="1" kern="0">
                <a:solidFill>
                  <a:srgbClr val="FAFAFA"/>
                </a:solidFill>
                <a:uFill>
                  <a:noFill/>
                </a:uFill>
                <a:latin typeface="Catamaran"/>
                <a:ea typeface="Catamaran"/>
                <a:cs typeface="Catamaran"/>
                <a:sym typeface="Catamaran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b="1" kern="0">
                <a:solidFill>
                  <a:srgbClr val="FAFAFA"/>
                </a:solidFill>
                <a:latin typeface="Catamaran"/>
                <a:ea typeface="Catamaran"/>
                <a:cs typeface="Catamaran"/>
                <a:sym typeface="Catamaran"/>
              </a:rPr>
              <a:t> </a:t>
            </a:r>
            <a:endParaRPr sz="1600" b="1" kern="0">
              <a:solidFill>
                <a:srgbClr val="FAFAFA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pic>
        <p:nvPicPr>
          <p:cNvPr id="779" name="Google Shape;779;p30"/>
          <p:cNvPicPr preferRelativeResize="0"/>
          <p:nvPr/>
        </p:nvPicPr>
        <p:blipFill rotWithShape="1">
          <a:blip r:embed="rId5">
            <a:alphaModFix/>
          </a:blip>
          <a:srcRect l="2950" b="3660"/>
          <a:stretch/>
        </p:blipFill>
        <p:spPr>
          <a:xfrm rot="-5400000" flipH="1">
            <a:off x="9755534" y="1360400"/>
            <a:ext cx="3791733" cy="1070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30"/>
          <p:cNvPicPr preferRelativeResize="0"/>
          <p:nvPr/>
        </p:nvPicPr>
        <p:blipFill rotWithShape="1">
          <a:blip r:embed="rId6">
            <a:alphaModFix/>
          </a:blip>
          <a:srcRect l="2922" b="5731"/>
          <a:stretch/>
        </p:blipFill>
        <p:spPr>
          <a:xfrm rot="5400000" flipH="1">
            <a:off x="-1363099" y="4400367"/>
            <a:ext cx="3818700" cy="1092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44882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31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3" name="Google Shape;783;p31"/>
          <p:cNvGrpSpPr/>
          <p:nvPr/>
        </p:nvGrpSpPr>
        <p:grpSpPr>
          <a:xfrm rot="5400000">
            <a:off x="1351471" y="3923899"/>
            <a:ext cx="1193196" cy="3896141"/>
            <a:chOff x="6961407" y="2871131"/>
            <a:chExt cx="439278" cy="1434374"/>
          </a:xfrm>
        </p:grpSpPr>
        <p:sp>
          <p:nvSpPr>
            <p:cNvPr id="784" name="Google Shape;784;p31"/>
            <p:cNvSpPr/>
            <p:nvPr/>
          </p:nvSpPr>
          <p:spPr>
            <a:xfrm rot="-5400000">
              <a:off x="6647504" y="3552324"/>
              <a:ext cx="1374825" cy="131536"/>
            </a:xfrm>
            <a:custGeom>
              <a:avLst/>
              <a:gdLst/>
              <a:ahLst/>
              <a:cxnLst/>
              <a:rect l="l" t="t" r="r" b="b"/>
              <a:pathLst>
                <a:path w="31607" h="3024" extrusionOk="0">
                  <a:moveTo>
                    <a:pt x="31193" y="0"/>
                  </a:moveTo>
                  <a:cubicBezTo>
                    <a:pt x="31079" y="0"/>
                    <a:pt x="30893" y="114"/>
                    <a:pt x="30836" y="300"/>
                  </a:cubicBezTo>
                  <a:lnTo>
                    <a:pt x="17287" y="300"/>
                  </a:lnTo>
                  <a:lnTo>
                    <a:pt x="17287" y="2796"/>
                  </a:lnTo>
                  <a:lnTo>
                    <a:pt x="0" y="2796"/>
                  </a:lnTo>
                  <a:lnTo>
                    <a:pt x="0" y="3024"/>
                  </a:lnTo>
                  <a:lnTo>
                    <a:pt x="17529" y="3024"/>
                  </a:lnTo>
                  <a:lnTo>
                    <a:pt x="17529" y="528"/>
                  </a:lnTo>
                  <a:lnTo>
                    <a:pt x="30836" y="528"/>
                  </a:lnTo>
                  <a:cubicBezTo>
                    <a:pt x="30893" y="656"/>
                    <a:pt x="31079" y="770"/>
                    <a:pt x="31193" y="770"/>
                  </a:cubicBezTo>
                  <a:cubicBezTo>
                    <a:pt x="31435" y="770"/>
                    <a:pt x="31607" y="599"/>
                    <a:pt x="31607" y="414"/>
                  </a:cubicBezTo>
                  <a:cubicBezTo>
                    <a:pt x="31607" y="171"/>
                    <a:pt x="31435" y="0"/>
                    <a:pt x="3119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31"/>
            <p:cNvSpPr/>
            <p:nvPr/>
          </p:nvSpPr>
          <p:spPr>
            <a:xfrm rot="-5400000">
              <a:off x="6677278" y="3618071"/>
              <a:ext cx="1230283" cy="144586"/>
            </a:xfrm>
            <a:custGeom>
              <a:avLst/>
              <a:gdLst/>
              <a:ahLst/>
              <a:cxnLst/>
              <a:rect l="l" t="t" r="r" b="b"/>
              <a:pathLst>
                <a:path w="28284" h="3324" extrusionOk="0">
                  <a:moveTo>
                    <a:pt x="27870" y="0"/>
                  </a:moveTo>
                  <a:cubicBezTo>
                    <a:pt x="27741" y="0"/>
                    <a:pt x="27570" y="114"/>
                    <a:pt x="27513" y="228"/>
                  </a:cubicBezTo>
                  <a:lnTo>
                    <a:pt x="16103" y="228"/>
                  </a:lnTo>
                  <a:lnTo>
                    <a:pt x="16103" y="3081"/>
                  </a:lnTo>
                  <a:lnTo>
                    <a:pt x="0" y="3081"/>
                  </a:lnTo>
                  <a:lnTo>
                    <a:pt x="0" y="3324"/>
                  </a:lnTo>
                  <a:lnTo>
                    <a:pt x="16331" y="3324"/>
                  </a:lnTo>
                  <a:lnTo>
                    <a:pt x="16331" y="471"/>
                  </a:lnTo>
                  <a:lnTo>
                    <a:pt x="27513" y="471"/>
                  </a:lnTo>
                  <a:cubicBezTo>
                    <a:pt x="27570" y="656"/>
                    <a:pt x="27741" y="770"/>
                    <a:pt x="27870" y="770"/>
                  </a:cubicBezTo>
                  <a:cubicBezTo>
                    <a:pt x="28098" y="770"/>
                    <a:pt x="28283" y="585"/>
                    <a:pt x="28283" y="357"/>
                  </a:cubicBezTo>
                  <a:cubicBezTo>
                    <a:pt x="28283" y="171"/>
                    <a:pt x="28098" y="0"/>
                    <a:pt x="2787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31"/>
            <p:cNvSpPr/>
            <p:nvPr/>
          </p:nvSpPr>
          <p:spPr>
            <a:xfrm rot="-5400000">
              <a:off x="6529931" y="3512306"/>
              <a:ext cx="1434374" cy="152024"/>
            </a:xfrm>
            <a:custGeom>
              <a:avLst/>
              <a:gdLst/>
              <a:ahLst/>
              <a:cxnLst/>
              <a:rect l="l" t="t" r="r" b="b"/>
              <a:pathLst>
                <a:path w="32976" h="3495" extrusionOk="0">
                  <a:moveTo>
                    <a:pt x="32562" y="1"/>
                  </a:moveTo>
                  <a:cubicBezTo>
                    <a:pt x="32448" y="1"/>
                    <a:pt x="32263" y="115"/>
                    <a:pt x="32206" y="286"/>
                  </a:cubicBezTo>
                  <a:lnTo>
                    <a:pt x="14976" y="286"/>
                  </a:lnTo>
                  <a:lnTo>
                    <a:pt x="14976" y="3267"/>
                  </a:lnTo>
                  <a:lnTo>
                    <a:pt x="0" y="3267"/>
                  </a:lnTo>
                  <a:lnTo>
                    <a:pt x="0" y="3495"/>
                  </a:lnTo>
                  <a:lnTo>
                    <a:pt x="15204" y="3495"/>
                  </a:lnTo>
                  <a:lnTo>
                    <a:pt x="15204" y="528"/>
                  </a:lnTo>
                  <a:lnTo>
                    <a:pt x="32206" y="528"/>
                  </a:lnTo>
                  <a:cubicBezTo>
                    <a:pt x="32263" y="642"/>
                    <a:pt x="32448" y="771"/>
                    <a:pt x="32562" y="771"/>
                  </a:cubicBezTo>
                  <a:cubicBezTo>
                    <a:pt x="32805" y="771"/>
                    <a:pt x="32976" y="585"/>
                    <a:pt x="32976" y="414"/>
                  </a:cubicBezTo>
                  <a:cubicBezTo>
                    <a:pt x="32976" y="172"/>
                    <a:pt x="32805" y="1"/>
                    <a:pt x="3256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31"/>
            <p:cNvSpPr/>
            <p:nvPr/>
          </p:nvSpPr>
          <p:spPr>
            <a:xfrm rot="-5400000">
              <a:off x="6645331" y="3671116"/>
              <a:ext cx="1098138" cy="170641"/>
            </a:xfrm>
            <a:custGeom>
              <a:avLst/>
              <a:gdLst/>
              <a:ahLst/>
              <a:cxnLst/>
              <a:rect l="l" t="t" r="r" b="b"/>
              <a:pathLst>
                <a:path w="25246" h="3923" extrusionOk="0">
                  <a:moveTo>
                    <a:pt x="24832" y="0"/>
                  </a:moveTo>
                  <a:cubicBezTo>
                    <a:pt x="24718" y="0"/>
                    <a:pt x="24532" y="114"/>
                    <a:pt x="24475" y="285"/>
                  </a:cubicBezTo>
                  <a:lnTo>
                    <a:pt x="13835" y="285"/>
                  </a:lnTo>
                  <a:lnTo>
                    <a:pt x="13835" y="3680"/>
                  </a:lnTo>
                  <a:lnTo>
                    <a:pt x="0" y="3680"/>
                  </a:lnTo>
                  <a:lnTo>
                    <a:pt x="0" y="3923"/>
                  </a:lnTo>
                  <a:lnTo>
                    <a:pt x="14078" y="3923"/>
                  </a:lnTo>
                  <a:lnTo>
                    <a:pt x="14078" y="528"/>
                  </a:lnTo>
                  <a:lnTo>
                    <a:pt x="24475" y="528"/>
                  </a:lnTo>
                  <a:cubicBezTo>
                    <a:pt x="24532" y="642"/>
                    <a:pt x="24718" y="770"/>
                    <a:pt x="24832" y="770"/>
                  </a:cubicBezTo>
                  <a:cubicBezTo>
                    <a:pt x="25074" y="770"/>
                    <a:pt x="25245" y="585"/>
                    <a:pt x="25245" y="414"/>
                  </a:cubicBezTo>
                  <a:cubicBezTo>
                    <a:pt x="25245" y="171"/>
                    <a:pt x="25074" y="0"/>
                    <a:pt x="2483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31"/>
            <p:cNvSpPr/>
            <p:nvPr/>
          </p:nvSpPr>
          <p:spPr>
            <a:xfrm rot="-5400000">
              <a:off x="6506661" y="3582076"/>
              <a:ext cx="1284264" cy="162594"/>
            </a:xfrm>
            <a:custGeom>
              <a:avLst/>
              <a:gdLst/>
              <a:ahLst/>
              <a:cxnLst/>
              <a:rect l="l" t="t" r="r" b="b"/>
              <a:pathLst>
                <a:path w="29525" h="3738" extrusionOk="0">
                  <a:moveTo>
                    <a:pt x="29111" y="1"/>
                  </a:moveTo>
                  <a:cubicBezTo>
                    <a:pt x="28996" y="1"/>
                    <a:pt x="28811" y="115"/>
                    <a:pt x="28754" y="300"/>
                  </a:cubicBezTo>
                  <a:lnTo>
                    <a:pt x="12708" y="300"/>
                  </a:lnTo>
                  <a:lnTo>
                    <a:pt x="12708" y="3509"/>
                  </a:lnTo>
                  <a:lnTo>
                    <a:pt x="0" y="3509"/>
                  </a:lnTo>
                  <a:lnTo>
                    <a:pt x="0" y="3737"/>
                  </a:lnTo>
                  <a:lnTo>
                    <a:pt x="12951" y="3737"/>
                  </a:lnTo>
                  <a:lnTo>
                    <a:pt x="12951" y="528"/>
                  </a:lnTo>
                  <a:lnTo>
                    <a:pt x="28754" y="528"/>
                  </a:lnTo>
                  <a:cubicBezTo>
                    <a:pt x="28811" y="657"/>
                    <a:pt x="28996" y="771"/>
                    <a:pt x="29111" y="771"/>
                  </a:cubicBezTo>
                  <a:cubicBezTo>
                    <a:pt x="29353" y="771"/>
                    <a:pt x="29524" y="600"/>
                    <a:pt x="29524" y="414"/>
                  </a:cubicBezTo>
                  <a:cubicBezTo>
                    <a:pt x="29524" y="172"/>
                    <a:pt x="29353" y="1"/>
                    <a:pt x="2911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31"/>
            <p:cNvSpPr/>
            <p:nvPr/>
          </p:nvSpPr>
          <p:spPr>
            <a:xfrm rot="-5400000">
              <a:off x="6617711" y="3742147"/>
              <a:ext cx="953596" cy="173120"/>
            </a:xfrm>
            <a:custGeom>
              <a:avLst/>
              <a:gdLst/>
              <a:ahLst/>
              <a:cxnLst/>
              <a:rect l="l" t="t" r="r" b="b"/>
              <a:pathLst>
                <a:path w="21923" h="3980" extrusionOk="0">
                  <a:moveTo>
                    <a:pt x="21566" y="0"/>
                  </a:moveTo>
                  <a:cubicBezTo>
                    <a:pt x="21394" y="0"/>
                    <a:pt x="21209" y="114"/>
                    <a:pt x="21209" y="300"/>
                  </a:cubicBezTo>
                  <a:lnTo>
                    <a:pt x="11168" y="300"/>
                  </a:lnTo>
                  <a:lnTo>
                    <a:pt x="11168" y="3752"/>
                  </a:lnTo>
                  <a:lnTo>
                    <a:pt x="0" y="3752"/>
                  </a:lnTo>
                  <a:lnTo>
                    <a:pt x="0" y="3980"/>
                  </a:lnTo>
                  <a:lnTo>
                    <a:pt x="11410" y="3980"/>
                  </a:lnTo>
                  <a:lnTo>
                    <a:pt x="11410" y="542"/>
                  </a:lnTo>
                  <a:lnTo>
                    <a:pt x="21209" y="542"/>
                  </a:lnTo>
                  <a:cubicBezTo>
                    <a:pt x="21209" y="656"/>
                    <a:pt x="21394" y="771"/>
                    <a:pt x="21566" y="771"/>
                  </a:cubicBezTo>
                  <a:cubicBezTo>
                    <a:pt x="21751" y="771"/>
                    <a:pt x="21922" y="599"/>
                    <a:pt x="21922" y="414"/>
                  </a:cubicBezTo>
                  <a:cubicBezTo>
                    <a:pt x="21922" y="186"/>
                    <a:pt x="21751" y="0"/>
                    <a:pt x="2156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31"/>
            <p:cNvSpPr/>
            <p:nvPr/>
          </p:nvSpPr>
          <p:spPr>
            <a:xfrm rot="-5400000">
              <a:off x="6516884" y="3690342"/>
              <a:ext cx="1059686" cy="170641"/>
            </a:xfrm>
            <a:custGeom>
              <a:avLst/>
              <a:gdLst/>
              <a:ahLst/>
              <a:cxnLst/>
              <a:rect l="l" t="t" r="r" b="b"/>
              <a:pathLst>
                <a:path w="24362" h="3923" extrusionOk="0">
                  <a:moveTo>
                    <a:pt x="24004" y="1"/>
                  </a:moveTo>
                  <a:cubicBezTo>
                    <a:pt x="23819" y="1"/>
                    <a:pt x="23648" y="115"/>
                    <a:pt x="23648" y="300"/>
                  </a:cubicBezTo>
                  <a:lnTo>
                    <a:pt x="10098" y="300"/>
                  </a:lnTo>
                  <a:lnTo>
                    <a:pt x="10098" y="3680"/>
                  </a:lnTo>
                  <a:lnTo>
                    <a:pt x="0" y="3680"/>
                  </a:lnTo>
                  <a:lnTo>
                    <a:pt x="0" y="3923"/>
                  </a:lnTo>
                  <a:lnTo>
                    <a:pt x="10341" y="3923"/>
                  </a:lnTo>
                  <a:lnTo>
                    <a:pt x="10341" y="543"/>
                  </a:lnTo>
                  <a:lnTo>
                    <a:pt x="23648" y="543"/>
                  </a:lnTo>
                  <a:cubicBezTo>
                    <a:pt x="23648" y="657"/>
                    <a:pt x="23819" y="771"/>
                    <a:pt x="24004" y="771"/>
                  </a:cubicBezTo>
                  <a:cubicBezTo>
                    <a:pt x="24176" y="771"/>
                    <a:pt x="24361" y="600"/>
                    <a:pt x="24361" y="414"/>
                  </a:cubicBezTo>
                  <a:cubicBezTo>
                    <a:pt x="24361" y="186"/>
                    <a:pt x="24176" y="1"/>
                    <a:pt x="2400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1" name="Google Shape;791;p31"/>
          <p:cNvGrpSpPr/>
          <p:nvPr/>
        </p:nvGrpSpPr>
        <p:grpSpPr>
          <a:xfrm rot="-5400000">
            <a:off x="10609047" y="-1266780"/>
            <a:ext cx="1263971" cy="4689987"/>
            <a:chOff x="4128096" y="2589445"/>
            <a:chExt cx="465334" cy="1726630"/>
          </a:xfrm>
        </p:grpSpPr>
        <p:sp>
          <p:nvSpPr>
            <p:cNvPr id="792" name="Google Shape;792;p31"/>
            <p:cNvSpPr/>
            <p:nvPr/>
          </p:nvSpPr>
          <p:spPr>
            <a:xfrm rot="-5400000">
              <a:off x="4350516" y="3592343"/>
              <a:ext cx="447328" cy="38495"/>
            </a:xfrm>
            <a:custGeom>
              <a:avLst/>
              <a:gdLst/>
              <a:ahLst/>
              <a:cxnLst/>
              <a:rect l="l" t="t" r="r" b="b"/>
              <a:pathLst>
                <a:path w="10284" h="885" extrusionOk="0">
                  <a:moveTo>
                    <a:pt x="9927" y="0"/>
                  </a:moveTo>
                  <a:cubicBezTo>
                    <a:pt x="9742" y="0"/>
                    <a:pt x="9628" y="114"/>
                    <a:pt x="9571" y="242"/>
                  </a:cubicBezTo>
                  <a:lnTo>
                    <a:pt x="0" y="242"/>
                  </a:lnTo>
                  <a:lnTo>
                    <a:pt x="0" y="884"/>
                  </a:lnTo>
                  <a:lnTo>
                    <a:pt x="243" y="884"/>
                  </a:lnTo>
                  <a:lnTo>
                    <a:pt x="243" y="471"/>
                  </a:lnTo>
                  <a:lnTo>
                    <a:pt x="9571" y="471"/>
                  </a:lnTo>
                  <a:cubicBezTo>
                    <a:pt x="9628" y="656"/>
                    <a:pt x="9742" y="770"/>
                    <a:pt x="9927" y="770"/>
                  </a:cubicBezTo>
                  <a:cubicBezTo>
                    <a:pt x="10155" y="770"/>
                    <a:pt x="10284" y="599"/>
                    <a:pt x="10284" y="357"/>
                  </a:cubicBezTo>
                  <a:cubicBezTo>
                    <a:pt x="10284" y="171"/>
                    <a:pt x="10155" y="0"/>
                    <a:pt x="9927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31"/>
            <p:cNvSpPr/>
            <p:nvPr/>
          </p:nvSpPr>
          <p:spPr>
            <a:xfrm rot="-5400000">
              <a:off x="4258650" y="2857151"/>
              <a:ext cx="602484" cy="67073"/>
            </a:xfrm>
            <a:custGeom>
              <a:avLst/>
              <a:gdLst/>
              <a:ahLst/>
              <a:cxnLst/>
              <a:rect l="l" t="t" r="r" b="b"/>
              <a:pathLst>
                <a:path w="13851" h="1542" extrusionOk="0">
                  <a:moveTo>
                    <a:pt x="13494" y="1"/>
                  </a:moveTo>
                  <a:cubicBezTo>
                    <a:pt x="13322" y="1"/>
                    <a:pt x="13137" y="58"/>
                    <a:pt x="13137" y="243"/>
                  </a:cubicBezTo>
                  <a:lnTo>
                    <a:pt x="1" y="243"/>
                  </a:lnTo>
                  <a:lnTo>
                    <a:pt x="1" y="1541"/>
                  </a:lnTo>
                  <a:lnTo>
                    <a:pt x="243" y="1541"/>
                  </a:lnTo>
                  <a:lnTo>
                    <a:pt x="243" y="472"/>
                  </a:lnTo>
                  <a:lnTo>
                    <a:pt x="13137" y="472"/>
                  </a:lnTo>
                  <a:cubicBezTo>
                    <a:pt x="13137" y="600"/>
                    <a:pt x="13322" y="714"/>
                    <a:pt x="13494" y="714"/>
                  </a:cubicBezTo>
                  <a:cubicBezTo>
                    <a:pt x="13679" y="714"/>
                    <a:pt x="13850" y="543"/>
                    <a:pt x="13850" y="357"/>
                  </a:cubicBezTo>
                  <a:cubicBezTo>
                    <a:pt x="13850" y="115"/>
                    <a:pt x="13679" y="1"/>
                    <a:pt x="1349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1"/>
            <p:cNvSpPr/>
            <p:nvPr/>
          </p:nvSpPr>
          <p:spPr>
            <a:xfrm rot="-5400000">
              <a:off x="4342753" y="2990231"/>
              <a:ext cx="395827" cy="105525"/>
            </a:xfrm>
            <a:custGeom>
              <a:avLst/>
              <a:gdLst/>
              <a:ahLst/>
              <a:cxnLst/>
              <a:rect l="l" t="t" r="r" b="b"/>
              <a:pathLst>
                <a:path w="9100" h="2426" extrusionOk="0">
                  <a:moveTo>
                    <a:pt x="8686" y="1"/>
                  </a:moveTo>
                  <a:cubicBezTo>
                    <a:pt x="8558" y="1"/>
                    <a:pt x="8387" y="115"/>
                    <a:pt x="8330" y="229"/>
                  </a:cubicBezTo>
                  <a:lnTo>
                    <a:pt x="0" y="229"/>
                  </a:lnTo>
                  <a:lnTo>
                    <a:pt x="0" y="2425"/>
                  </a:lnTo>
                  <a:lnTo>
                    <a:pt x="243" y="2425"/>
                  </a:lnTo>
                  <a:lnTo>
                    <a:pt x="243" y="471"/>
                  </a:lnTo>
                  <a:lnTo>
                    <a:pt x="8330" y="471"/>
                  </a:lnTo>
                  <a:cubicBezTo>
                    <a:pt x="8387" y="642"/>
                    <a:pt x="8558" y="771"/>
                    <a:pt x="8686" y="771"/>
                  </a:cubicBezTo>
                  <a:cubicBezTo>
                    <a:pt x="8914" y="771"/>
                    <a:pt x="9100" y="585"/>
                    <a:pt x="9100" y="357"/>
                  </a:cubicBezTo>
                  <a:cubicBezTo>
                    <a:pt x="9100" y="172"/>
                    <a:pt x="8914" y="1"/>
                    <a:pt x="868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1"/>
            <p:cNvSpPr/>
            <p:nvPr/>
          </p:nvSpPr>
          <p:spPr>
            <a:xfrm rot="-5400000">
              <a:off x="4236967" y="2935946"/>
              <a:ext cx="565859" cy="147065"/>
            </a:xfrm>
            <a:custGeom>
              <a:avLst/>
              <a:gdLst/>
              <a:ahLst/>
              <a:cxnLst/>
              <a:rect l="l" t="t" r="r" b="b"/>
              <a:pathLst>
                <a:path w="13009" h="3381" extrusionOk="0">
                  <a:moveTo>
                    <a:pt x="12594" y="0"/>
                  </a:moveTo>
                  <a:cubicBezTo>
                    <a:pt x="12480" y="0"/>
                    <a:pt x="12295" y="114"/>
                    <a:pt x="12238" y="242"/>
                  </a:cubicBezTo>
                  <a:lnTo>
                    <a:pt x="0" y="242"/>
                  </a:lnTo>
                  <a:lnTo>
                    <a:pt x="0" y="3380"/>
                  </a:lnTo>
                  <a:lnTo>
                    <a:pt x="243" y="3380"/>
                  </a:lnTo>
                  <a:lnTo>
                    <a:pt x="243" y="471"/>
                  </a:lnTo>
                  <a:lnTo>
                    <a:pt x="12238" y="471"/>
                  </a:lnTo>
                  <a:cubicBezTo>
                    <a:pt x="12295" y="656"/>
                    <a:pt x="12480" y="770"/>
                    <a:pt x="12594" y="770"/>
                  </a:cubicBezTo>
                  <a:cubicBezTo>
                    <a:pt x="12837" y="770"/>
                    <a:pt x="13008" y="599"/>
                    <a:pt x="13008" y="357"/>
                  </a:cubicBezTo>
                  <a:cubicBezTo>
                    <a:pt x="13008" y="171"/>
                    <a:pt x="12837" y="0"/>
                    <a:pt x="1259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1"/>
            <p:cNvSpPr/>
            <p:nvPr/>
          </p:nvSpPr>
          <p:spPr>
            <a:xfrm rot="-5400000">
              <a:off x="4284728" y="3027769"/>
              <a:ext cx="421317" cy="196087"/>
            </a:xfrm>
            <a:custGeom>
              <a:avLst/>
              <a:gdLst/>
              <a:ahLst/>
              <a:cxnLst/>
              <a:rect l="l" t="t" r="r" b="b"/>
              <a:pathLst>
                <a:path w="9686" h="4508" extrusionOk="0">
                  <a:moveTo>
                    <a:pt x="9329" y="0"/>
                  </a:moveTo>
                  <a:cubicBezTo>
                    <a:pt x="9157" y="0"/>
                    <a:pt x="8972" y="114"/>
                    <a:pt x="8972" y="300"/>
                  </a:cubicBezTo>
                  <a:lnTo>
                    <a:pt x="1" y="300"/>
                  </a:lnTo>
                  <a:lnTo>
                    <a:pt x="1" y="4507"/>
                  </a:lnTo>
                  <a:lnTo>
                    <a:pt x="243" y="4507"/>
                  </a:lnTo>
                  <a:lnTo>
                    <a:pt x="243" y="528"/>
                  </a:lnTo>
                  <a:lnTo>
                    <a:pt x="8972" y="528"/>
                  </a:lnTo>
                  <a:cubicBezTo>
                    <a:pt x="8972" y="656"/>
                    <a:pt x="9157" y="770"/>
                    <a:pt x="9329" y="770"/>
                  </a:cubicBezTo>
                  <a:cubicBezTo>
                    <a:pt x="9514" y="770"/>
                    <a:pt x="9685" y="585"/>
                    <a:pt x="9685" y="414"/>
                  </a:cubicBezTo>
                  <a:cubicBezTo>
                    <a:pt x="9685" y="171"/>
                    <a:pt x="9514" y="0"/>
                    <a:pt x="932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1"/>
            <p:cNvSpPr/>
            <p:nvPr/>
          </p:nvSpPr>
          <p:spPr>
            <a:xfrm rot="-5400000">
              <a:off x="3936988" y="3222875"/>
              <a:ext cx="1067777" cy="245108"/>
            </a:xfrm>
            <a:custGeom>
              <a:avLst/>
              <a:gdLst/>
              <a:ahLst/>
              <a:cxnLst/>
              <a:rect l="l" t="t" r="r" b="b"/>
              <a:pathLst>
                <a:path w="24548" h="5635" extrusionOk="0">
                  <a:moveTo>
                    <a:pt x="24190" y="0"/>
                  </a:moveTo>
                  <a:cubicBezTo>
                    <a:pt x="24005" y="0"/>
                    <a:pt x="23834" y="115"/>
                    <a:pt x="23834" y="229"/>
                  </a:cubicBezTo>
                  <a:lnTo>
                    <a:pt x="11525" y="229"/>
                  </a:lnTo>
                  <a:lnTo>
                    <a:pt x="11525" y="4151"/>
                  </a:lnTo>
                  <a:lnTo>
                    <a:pt x="1" y="4151"/>
                  </a:lnTo>
                  <a:lnTo>
                    <a:pt x="1" y="5634"/>
                  </a:lnTo>
                  <a:lnTo>
                    <a:pt x="243" y="5634"/>
                  </a:lnTo>
                  <a:lnTo>
                    <a:pt x="243" y="4393"/>
                  </a:lnTo>
                  <a:lnTo>
                    <a:pt x="11768" y="4393"/>
                  </a:lnTo>
                  <a:lnTo>
                    <a:pt x="11768" y="471"/>
                  </a:lnTo>
                  <a:lnTo>
                    <a:pt x="23834" y="471"/>
                  </a:lnTo>
                  <a:cubicBezTo>
                    <a:pt x="23834" y="642"/>
                    <a:pt x="24005" y="771"/>
                    <a:pt x="24190" y="771"/>
                  </a:cubicBezTo>
                  <a:cubicBezTo>
                    <a:pt x="24362" y="771"/>
                    <a:pt x="24547" y="585"/>
                    <a:pt x="24547" y="357"/>
                  </a:cubicBezTo>
                  <a:cubicBezTo>
                    <a:pt x="24547" y="172"/>
                    <a:pt x="24362" y="0"/>
                    <a:pt x="2419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1"/>
            <p:cNvSpPr/>
            <p:nvPr/>
          </p:nvSpPr>
          <p:spPr>
            <a:xfrm rot="-5400000">
              <a:off x="3583049" y="3406216"/>
              <a:ext cx="1613105" cy="206613"/>
            </a:xfrm>
            <a:custGeom>
              <a:avLst/>
              <a:gdLst/>
              <a:ahLst/>
              <a:cxnLst/>
              <a:rect l="l" t="t" r="r" b="b"/>
              <a:pathLst>
                <a:path w="37085" h="4750" extrusionOk="0">
                  <a:moveTo>
                    <a:pt x="36670" y="0"/>
                  </a:moveTo>
                  <a:cubicBezTo>
                    <a:pt x="36542" y="0"/>
                    <a:pt x="36371" y="114"/>
                    <a:pt x="36314" y="228"/>
                  </a:cubicBezTo>
                  <a:lnTo>
                    <a:pt x="20325" y="228"/>
                  </a:lnTo>
                  <a:lnTo>
                    <a:pt x="20325" y="4507"/>
                  </a:lnTo>
                  <a:lnTo>
                    <a:pt x="1" y="4507"/>
                  </a:lnTo>
                  <a:lnTo>
                    <a:pt x="1" y="4750"/>
                  </a:lnTo>
                  <a:lnTo>
                    <a:pt x="20568" y="4750"/>
                  </a:lnTo>
                  <a:lnTo>
                    <a:pt x="20568" y="471"/>
                  </a:lnTo>
                  <a:lnTo>
                    <a:pt x="36314" y="471"/>
                  </a:lnTo>
                  <a:cubicBezTo>
                    <a:pt x="36371" y="642"/>
                    <a:pt x="36542" y="713"/>
                    <a:pt x="36670" y="713"/>
                  </a:cubicBezTo>
                  <a:cubicBezTo>
                    <a:pt x="36899" y="713"/>
                    <a:pt x="37084" y="585"/>
                    <a:pt x="37084" y="357"/>
                  </a:cubicBezTo>
                  <a:cubicBezTo>
                    <a:pt x="37084" y="171"/>
                    <a:pt x="36899" y="0"/>
                    <a:pt x="3667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31"/>
            <p:cNvSpPr/>
            <p:nvPr/>
          </p:nvSpPr>
          <p:spPr>
            <a:xfrm rot="-5400000">
              <a:off x="3683572" y="3550758"/>
              <a:ext cx="1318409" cy="212224"/>
            </a:xfrm>
            <a:custGeom>
              <a:avLst/>
              <a:gdLst/>
              <a:ahLst/>
              <a:cxnLst/>
              <a:rect l="l" t="t" r="r" b="b"/>
              <a:pathLst>
                <a:path w="30310" h="4879" extrusionOk="0">
                  <a:moveTo>
                    <a:pt x="29896" y="0"/>
                  </a:moveTo>
                  <a:cubicBezTo>
                    <a:pt x="29767" y="0"/>
                    <a:pt x="29596" y="71"/>
                    <a:pt x="29539" y="243"/>
                  </a:cubicBezTo>
                  <a:lnTo>
                    <a:pt x="18956" y="243"/>
                  </a:lnTo>
                  <a:lnTo>
                    <a:pt x="18956" y="4636"/>
                  </a:lnTo>
                  <a:lnTo>
                    <a:pt x="1" y="4636"/>
                  </a:lnTo>
                  <a:lnTo>
                    <a:pt x="1" y="4878"/>
                  </a:lnTo>
                  <a:lnTo>
                    <a:pt x="19198" y="4878"/>
                  </a:lnTo>
                  <a:lnTo>
                    <a:pt x="19198" y="485"/>
                  </a:lnTo>
                  <a:lnTo>
                    <a:pt x="29539" y="485"/>
                  </a:lnTo>
                  <a:cubicBezTo>
                    <a:pt x="29596" y="599"/>
                    <a:pt x="29767" y="713"/>
                    <a:pt x="29896" y="713"/>
                  </a:cubicBezTo>
                  <a:cubicBezTo>
                    <a:pt x="30124" y="713"/>
                    <a:pt x="30309" y="542"/>
                    <a:pt x="30309" y="357"/>
                  </a:cubicBezTo>
                  <a:cubicBezTo>
                    <a:pt x="30309" y="129"/>
                    <a:pt x="30124" y="0"/>
                    <a:pt x="2989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31"/>
            <p:cNvSpPr/>
            <p:nvPr/>
          </p:nvSpPr>
          <p:spPr>
            <a:xfrm rot="-5400000">
              <a:off x="3890469" y="3910287"/>
              <a:ext cx="679996" cy="131580"/>
            </a:xfrm>
            <a:custGeom>
              <a:avLst/>
              <a:gdLst/>
              <a:ahLst/>
              <a:cxnLst/>
              <a:rect l="l" t="t" r="r" b="b"/>
              <a:pathLst>
                <a:path w="15633" h="3025" extrusionOk="0">
                  <a:moveTo>
                    <a:pt x="15219" y="1"/>
                  </a:moveTo>
                  <a:cubicBezTo>
                    <a:pt x="15034" y="1"/>
                    <a:pt x="14863" y="115"/>
                    <a:pt x="14863" y="357"/>
                  </a:cubicBezTo>
                  <a:cubicBezTo>
                    <a:pt x="14863" y="528"/>
                    <a:pt x="14977" y="714"/>
                    <a:pt x="15219" y="714"/>
                  </a:cubicBezTo>
                  <a:lnTo>
                    <a:pt x="15219" y="2796"/>
                  </a:lnTo>
                  <a:lnTo>
                    <a:pt x="1" y="2796"/>
                  </a:lnTo>
                  <a:lnTo>
                    <a:pt x="1" y="3024"/>
                  </a:lnTo>
                  <a:lnTo>
                    <a:pt x="15447" y="3024"/>
                  </a:lnTo>
                  <a:lnTo>
                    <a:pt x="15447" y="657"/>
                  </a:lnTo>
                  <a:cubicBezTo>
                    <a:pt x="15504" y="585"/>
                    <a:pt x="15633" y="471"/>
                    <a:pt x="15633" y="357"/>
                  </a:cubicBezTo>
                  <a:cubicBezTo>
                    <a:pt x="15633" y="115"/>
                    <a:pt x="15447" y="1"/>
                    <a:pt x="1521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1"/>
            <p:cNvSpPr/>
            <p:nvPr/>
          </p:nvSpPr>
          <p:spPr>
            <a:xfrm rot="-5400000">
              <a:off x="3593294" y="3509501"/>
              <a:ext cx="1400924" cy="212224"/>
            </a:xfrm>
            <a:custGeom>
              <a:avLst/>
              <a:gdLst/>
              <a:ahLst/>
              <a:cxnLst/>
              <a:rect l="l" t="t" r="r" b="b"/>
              <a:pathLst>
                <a:path w="32207" h="4879" extrusionOk="0">
                  <a:moveTo>
                    <a:pt x="31850" y="0"/>
                  </a:moveTo>
                  <a:cubicBezTo>
                    <a:pt x="31678" y="0"/>
                    <a:pt x="31493" y="57"/>
                    <a:pt x="31493" y="243"/>
                  </a:cubicBezTo>
                  <a:lnTo>
                    <a:pt x="17715" y="243"/>
                  </a:lnTo>
                  <a:lnTo>
                    <a:pt x="17715" y="4636"/>
                  </a:lnTo>
                  <a:lnTo>
                    <a:pt x="1" y="4636"/>
                  </a:lnTo>
                  <a:lnTo>
                    <a:pt x="1" y="4878"/>
                  </a:lnTo>
                  <a:lnTo>
                    <a:pt x="17943" y="4878"/>
                  </a:lnTo>
                  <a:lnTo>
                    <a:pt x="17943" y="485"/>
                  </a:lnTo>
                  <a:lnTo>
                    <a:pt x="31493" y="485"/>
                  </a:lnTo>
                  <a:cubicBezTo>
                    <a:pt x="31493" y="599"/>
                    <a:pt x="31678" y="714"/>
                    <a:pt x="31850" y="714"/>
                  </a:cubicBezTo>
                  <a:cubicBezTo>
                    <a:pt x="32035" y="714"/>
                    <a:pt x="32206" y="542"/>
                    <a:pt x="32206" y="357"/>
                  </a:cubicBezTo>
                  <a:cubicBezTo>
                    <a:pt x="32206" y="129"/>
                    <a:pt x="32035" y="0"/>
                    <a:pt x="3185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1"/>
            <p:cNvSpPr/>
            <p:nvPr/>
          </p:nvSpPr>
          <p:spPr>
            <a:xfrm rot="-5400000">
              <a:off x="3468913" y="3442188"/>
              <a:ext cx="1533069" cy="214704"/>
            </a:xfrm>
            <a:custGeom>
              <a:avLst/>
              <a:gdLst/>
              <a:ahLst/>
              <a:cxnLst/>
              <a:rect l="l" t="t" r="r" b="b"/>
              <a:pathLst>
                <a:path w="35245" h="4936" extrusionOk="0">
                  <a:moveTo>
                    <a:pt x="34831" y="0"/>
                  </a:moveTo>
                  <a:cubicBezTo>
                    <a:pt x="34702" y="0"/>
                    <a:pt x="34531" y="71"/>
                    <a:pt x="34474" y="243"/>
                  </a:cubicBezTo>
                  <a:lnTo>
                    <a:pt x="16403" y="243"/>
                  </a:lnTo>
                  <a:lnTo>
                    <a:pt x="16403" y="4707"/>
                  </a:lnTo>
                  <a:lnTo>
                    <a:pt x="1" y="4707"/>
                  </a:lnTo>
                  <a:lnTo>
                    <a:pt x="1" y="4935"/>
                  </a:lnTo>
                  <a:lnTo>
                    <a:pt x="16645" y="4935"/>
                  </a:lnTo>
                  <a:lnTo>
                    <a:pt x="16645" y="485"/>
                  </a:lnTo>
                  <a:lnTo>
                    <a:pt x="34474" y="485"/>
                  </a:lnTo>
                  <a:cubicBezTo>
                    <a:pt x="34531" y="599"/>
                    <a:pt x="34702" y="713"/>
                    <a:pt x="34831" y="713"/>
                  </a:cubicBezTo>
                  <a:cubicBezTo>
                    <a:pt x="35059" y="713"/>
                    <a:pt x="35244" y="542"/>
                    <a:pt x="35244" y="357"/>
                  </a:cubicBezTo>
                  <a:cubicBezTo>
                    <a:pt x="35244" y="129"/>
                    <a:pt x="35059" y="0"/>
                    <a:pt x="3483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419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0D71-5296-4BD9-8AE9-C5FD0C088D9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2315-E9A1-44A6-856C-318AFE22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766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32"/>
          <p:cNvSpPr/>
          <p:nvPr/>
        </p:nvSpPr>
        <p:spPr>
          <a:xfrm>
            <a:off x="292633" y="241467"/>
            <a:ext cx="11606800" cy="6374800"/>
          </a:xfrm>
          <a:prstGeom prst="roundRect">
            <a:avLst>
              <a:gd name="adj" fmla="val 5732"/>
            </a:avLst>
          </a:prstGeom>
          <a:gradFill>
            <a:gsLst>
              <a:gs pos="0">
                <a:schemeClr val="lt2"/>
              </a:gs>
              <a:gs pos="100000">
                <a:schemeClr val="dk2"/>
              </a:gs>
            </a:gsLst>
            <a:lin ang="8100019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805" name="Google Shape;805;p32"/>
          <p:cNvGrpSpPr/>
          <p:nvPr/>
        </p:nvGrpSpPr>
        <p:grpSpPr>
          <a:xfrm rot="10800000">
            <a:off x="536330" y="-1566192"/>
            <a:ext cx="829295" cy="3601237"/>
            <a:chOff x="4792514" y="2979701"/>
            <a:chExt cx="305307" cy="1325804"/>
          </a:xfrm>
        </p:grpSpPr>
        <p:sp>
          <p:nvSpPr>
            <p:cNvPr id="806" name="Google Shape;806;p32"/>
            <p:cNvSpPr/>
            <p:nvPr/>
          </p:nvSpPr>
          <p:spPr>
            <a:xfrm rot="-5400000">
              <a:off x="4409125" y="3616809"/>
              <a:ext cx="1266256" cy="111136"/>
            </a:xfrm>
            <a:custGeom>
              <a:avLst/>
              <a:gdLst/>
              <a:ahLst/>
              <a:cxnLst/>
              <a:rect l="l" t="t" r="r" b="b"/>
              <a:pathLst>
                <a:path w="29111" h="2555" extrusionOk="0">
                  <a:moveTo>
                    <a:pt x="0" y="1"/>
                  </a:moveTo>
                  <a:lnTo>
                    <a:pt x="0" y="229"/>
                  </a:lnTo>
                  <a:lnTo>
                    <a:pt x="15803" y="229"/>
                  </a:lnTo>
                  <a:lnTo>
                    <a:pt x="18114" y="2554"/>
                  </a:lnTo>
                  <a:lnTo>
                    <a:pt x="23462" y="2554"/>
                  </a:lnTo>
                  <a:lnTo>
                    <a:pt x="24775" y="1185"/>
                  </a:lnTo>
                  <a:lnTo>
                    <a:pt x="28397" y="1185"/>
                  </a:lnTo>
                  <a:cubicBezTo>
                    <a:pt x="28397" y="1370"/>
                    <a:pt x="28583" y="1484"/>
                    <a:pt x="28754" y="1484"/>
                  </a:cubicBezTo>
                  <a:cubicBezTo>
                    <a:pt x="28939" y="1484"/>
                    <a:pt x="29111" y="1299"/>
                    <a:pt x="29111" y="1128"/>
                  </a:cubicBezTo>
                  <a:cubicBezTo>
                    <a:pt x="29111" y="885"/>
                    <a:pt x="28939" y="714"/>
                    <a:pt x="28754" y="714"/>
                  </a:cubicBezTo>
                  <a:cubicBezTo>
                    <a:pt x="28583" y="714"/>
                    <a:pt x="28454" y="828"/>
                    <a:pt x="28397" y="942"/>
                  </a:cubicBezTo>
                  <a:lnTo>
                    <a:pt x="24718" y="942"/>
                  </a:lnTo>
                  <a:lnTo>
                    <a:pt x="23405" y="2312"/>
                  </a:lnTo>
                  <a:lnTo>
                    <a:pt x="18242" y="2312"/>
                  </a:lnTo>
                  <a:lnTo>
                    <a:pt x="1591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32"/>
            <p:cNvSpPr/>
            <p:nvPr/>
          </p:nvSpPr>
          <p:spPr>
            <a:xfrm rot="-5400000">
              <a:off x="4335310" y="3589536"/>
              <a:ext cx="1325804" cy="106134"/>
            </a:xfrm>
            <a:custGeom>
              <a:avLst/>
              <a:gdLst/>
              <a:ahLst/>
              <a:cxnLst/>
              <a:rect l="l" t="t" r="r" b="b"/>
              <a:pathLst>
                <a:path w="30480" h="2440" extrusionOk="0">
                  <a:moveTo>
                    <a:pt x="0" y="0"/>
                  </a:moveTo>
                  <a:lnTo>
                    <a:pt x="0" y="243"/>
                  </a:lnTo>
                  <a:lnTo>
                    <a:pt x="16459" y="243"/>
                  </a:lnTo>
                  <a:lnTo>
                    <a:pt x="18656" y="2439"/>
                  </a:lnTo>
                  <a:lnTo>
                    <a:pt x="22878" y="2439"/>
                  </a:lnTo>
                  <a:lnTo>
                    <a:pt x="24361" y="899"/>
                  </a:lnTo>
                  <a:lnTo>
                    <a:pt x="29767" y="899"/>
                  </a:lnTo>
                  <a:cubicBezTo>
                    <a:pt x="29824" y="1013"/>
                    <a:pt x="29952" y="1127"/>
                    <a:pt x="30066" y="1127"/>
                  </a:cubicBezTo>
                  <a:cubicBezTo>
                    <a:pt x="30309" y="1127"/>
                    <a:pt x="30480" y="956"/>
                    <a:pt x="30480" y="771"/>
                  </a:cubicBezTo>
                  <a:cubicBezTo>
                    <a:pt x="30480" y="542"/>
                    <a:pt x="30309" y="357"/>
                    <a:pt x="30066" y="357"/>
                  </a:cubicBezTo>
                  <a:cubicBezTo>
                    <a:pt x="29881" y="357"/>
                    <a:pt x="29767" y="471"/>
                    <a:pt x="29710" y="656"/>
                  </a:cubicBezTo>
                  <a:lnTo>
                    <a:pt x="24247" y="656"/>
                  </a:lnTo>
                  <a:lnTo>
                    <a:pt x="22749" y="2197"/>
                  </a:lnTo>
                  <a:lnTo>
                    <a:pt x="18770" y="2197"/>
                  </a:lnTo>
                  <a:lnTo>
                    <a:pt x="1657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32"/>
            <p:cNvSpPr/>
            <p:nvPr/>
          </p:nvSpPr>
          <p:spPr>
            <a:xfrm rot="-5400000">
              <a:off x="4348012" y="3656827"/>
              <a:ext cx="1196790" cy="100566"/>
            </a:xfrm>
            <a:custGeom>
              <a:avLst/>
              <a:gdLst/>
              <a:ahLst/>
              <a:cxnLst/>
              <a:rect l="l" t="t" r="r" b="b"/>
              <a:pathLst>
                <a:path w="27514" h="2312" extrusionOk="0">
                  <a:moveTo>
                    <a:pt x="27157" y="1"/>
                  </a:moveTo>
                  <a:cubicBezTo>
                    <a:pt x="26971" y="1"/>
                    <a:pt x="26857" y="115"/>
                    <a:pt x="26800" y="300"/>
                  </a:cubicBezTo>
                  <a:lnTo>
                    <a:pt x="23890" y="300"/>
                  </a:lnTo>
                  <a:lnTo>
                    <a:pt x="22165" y="2083"/>
                  </a:lnTo>
                  <a:lnTo>
                    <a:pt x="19612" y="2083"/>
                  </a:lnTo>
                  <a:lnTo>
                    <a:pt x="17643" y="115"/>
                  </a:lnTo>
                  <a:lnTo>
                    <a:pt x="0" y="115"/>
                  </a:lnTo>
                  <a:lnTo>
                    <a:pt x="0" y="357"/>
                  </a:lnTo>
                  <a:lnTo>
                    <a:pt x="17586" y="357"/>
                  </a:lnTo>
                  <a:lnTo>
                    <a:pt x="19483" y="2311"/>
                  </a:lnTo>
                  <a:lnTo>
                    <a:pt x="22222" y="2311"/>
                  </a:lnTo>
                  <a:lnTo>
                    <a:pt x="24004" y="528"/>
                  </a:lnTo>
                  <a:lnTo>
                    <a:pt x="26800" y="528"/>
                  </a:lnTo>
                  <a:cubicBezTo>
                    <a:pt x="26857" y="657"/>
                    <a:pt x="26971" y="771"/>
                    <a:pt x="27157" y="771"/>
                  </a:cubicBezTo>
                  <a:cubicBezTo>
                    <a:pt x="27385" y="771"/>
                    <a:pt x="27513" y="600"/>
                    <a:pt x="27513" y="414"/>
                  </a:cubicBezTo>
                  <a:cubicBezTo>
                    <a:pt x="27513" y="172"/>
                    <a:pt x="27385" y="1"/>
                    <a:pt x="2715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32"/>
            <p:cNvSpPr/>
            <p:nvPr/>
          </p:nvSpPr>
          <p:spPr>
            <a:xfrm rot="-5400000">
              <a:off x="4316977" y="3695300"/>
              <a:ext cx="1119234" cy="101175"/>
            </a:xfrm>
            <a:custGeom>
              <a:avLst/>
              <a:gdLst/>
              <a:ahLst/>
              <a:cxnLst/>
              <a:rect l="l" t="t" r="r" b="b"/>
              <a:pathLst>
                <a:path w="25731" h="2326" extrusionOk="0">
                  <a:moveTo>
                    <a:pt x="25374" y="1"/>
                  </a:moveTo>
                  <a:cubicBezTo>
                    <a:pt x="25188" y="1"/>
                    <a:pt x="25074" y="129"/>
                    <a:pt x="25017" y="300"/>
                  </a:cubicBezTo>
                  <a:lnTo>
                    <a:pt x="23947" y="300"/>
                  </a:lnTo>
                  <a:lnTo>
                    <a:pt x="22165" y="2083"/>
                  </a:lnTo>
                  <a:lnTo>
                    <a:pt x="20382" y="2083"/>
                  </a:lnTo>
                  <a:lnTo>
                    <a:pt x="18955" y="657"/>
                  </a:lnTo>
                  <a:lnTo>
                    <a:pt x="0" y="657"/>
                  </a:lnTo>
                  <a:lnTo>
                    <a:pt x="0" y="899"/>
                  </a:lnTo>
                  <a:lnTo>
                    <a:pt x="18827" y="899"/>
                  </a:lnTo>
                  <a:lnTo>
                    <a:pt x="20253" y="2326"/>
                  </a:lnTo>
                  <a:lnTo>
                    <a:pt x="22222" y="2326"/>
                  </a:lnTo>
                  <a:lnTo>
                    <a:pt x="24062" y="543"/>
                  </a:lnTo>
                  <a:lnTo>
                    <a:pt x="25017" y="543"/>
                  </a:lnTo>
                  <a:cubicBezTo>
                    <a:pt x="25074" y="657"/>
                    <a:pt x="25188" y="785"/>
                    <a:pt x="25374" y="785"/>
                  </a:cubicBezTo>
                  <a:cubicBezTo>
                    <a:pt x="25545" y="785"/>
                    <a:pt x="25730" y="600"/>
                    <a:pt x="25730" y="429"/>
                  </a:cubicBezTo>
                  <a:cubicBezTo>
                    <a:pt x="25730" y="186"/>
                    <a:pt x="25545" y="1"/>
                    <a:pt x="253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2"/>
            <p:cNvSpPr/>
            <p:nvPr/>
          </p:nvSpPr>
          <p:spPr>
            <a:xfrm rot="-5400000">
              <a:off x="4328765" y="3810699"/>
              <a:ext cx="958554" cy="31057"/>
            </a:xfrm>
            <a:custGeom>
              <a:avLst/>
              <a:gdLst/>
              <a:ahLst/>
              <a:cxnLst/>
              <a:rect l="l" t="t" r="r" b="b"/>
              <a:pathLst>
                <a:path w="22037" h="714" extrusionOk="0">
                  <a:moveTo>
                    <a:pt x="21623" y="1"/>
                  </a:moveTo>
                  <a:cubicBezTo>
                    <a:pt x="21508" y="1"/>
                    <a:pt x="21323" y="58"/>
                    <a:pt x="21266" y="243"/>
                  </a:cubicBezTo>
                  <a:lnTo>
                    <a:pt x="0" y="243"/>
                  </a:lnTo>
                  <a:lnTo>
                    <a:pt x="0" y="486"/>
                  </a:lnTo>
                  <a:lnTo>
                    <a:pt x="21266" y="486"/>
                  </a:lnTo>
                  <a:cubicBezTo>
                    <a:pt x="21323" y="657"/>
                    <a:pt x="21508" y="714"/>
                    <a:pt x="21623" y="714"/>
                  </a:cubicBezTo>
                  <a:cubicBezTo>
                    <a:pt x="21865" y="714"/>
                    <a:pt x="22036" y="600"/>
                    <a:pt x="22036" y="357"/>
                  </a:cubicBezTo>
                  <a:cubicBezTo>
                    <a:pt x="22036" y="129"/>
                    <a:pt x="21865" y="1"/>
                    <a:pt x="2162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11" name="Google Shape;811;p32"/>
          <p:cNvGrpSpPr/>
          <p:nvPr/>
        </p:nvGrpSpPr>
        <p:grpSpPr>
          <a:xfrm>
            <a:off x="9941607" y="4367010"/>
            <a:ext cx="1299411" cy="4219756"/>
            <a:chOff x="6278982" y="2751992"/>
            <a:chExt cx="478381" cy="1553513"/>
          </a:xfrm>
        </p:grpSpPr>
        <p:sp>
          <p:nvSpPr>
            <p:cNvPr id="812" name="Google Shape;812;p32"/>
            <p:cNvSpPr/>
            <p:nvPr/>
          </p:nvSpPr>
          <p:spPr>
            <a:xfrm rot="-5400000">
              <a:off x="6192439" y="3740581"/>
              <a:ext cx="1059686" cy="70161"/>
            </a:xfrm>
            <a:custGeom>
              <a:avLst/>
              <a:gdLst/>
              <a:ahLst/>
              <a:cxnLst/>
              <a:rect l="l" t="t" r="r" b="b"/>
              <a:pathLst>
                <a:path w="24362" h="1613" extrusionOk="0">
                  <a:moveTo>
                    <a:pt x="0" y="0"/>
                  </a:moveTo>
                  <a:lnTo>
                    <a:pt x="0" y="243"/>
                  </a:lnTo>
                  <a:lnTo>
                    <a:pt x="15917" y="243"/>
                  </a:lnTo>
                  <a:lnTo>
                    <a:pt x="17173" y="1313"/>
                  </a:lnTo>
                  <a:lnTo>
                    <a:pt x="23648" y="1313"/>
                  </a:lnTo>
                  <a:cubicBezTo>
                    <a:pt x="23705" y="1498"/>
                    <a:pt x="23819" y="1612"/>
                    <a:pt x="24004" y="1612"/>
                  </a:cubicBezTo>
                  <a:cubicBezTo>
                    <a:pt x="24176" y="1612"/>
                    <a:pt x="24361" y="1427"/>
                    <a:pt x="24361" y="1199"/>
                  </a:cubicBezTo>
                  <a:cubicBezTo>
                    <a:pt x="24361" y="1013"/>
                    <a:pt x="24176" y="842"/>
                    <a:pt x="24004" y="842"/>
                  </a:cubicBezTo>
                  <a:cubicBezTo>
                    <a:pt x="23819" y="842"/>
                    <a:pt x="23705" y="956"/>
                    <a:pt x="23648" y="1070"/>
                  </a:cubicBezTo>
                  <a:lnTo>
                    <a:pt x="17230" y="1070"/>
                  </a:lnTo>
                  <a:lnTo>
                    <a:pt x="15975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2"/>
            <p:cNvSpPr/>
            <p:nvPr/>
          </p:nvSpPr>
          <p:spPr>
            <a:xfrm rot="-5400000">
              <a:off x="6010359" y="3607522"/>
              <a:ext cx="1325804" cy="70161"/>
            </a:xfrm>
            <a:custGeom>
              <a:avLst/>
              <a:gdLst/>
              <a:ahLst/>
              <a:cxnLst/>
              <a:rect l="l" t="t" r="r" b="b"/>
              <a:pathLst>
                <a:path w="30480" h="1613" extrusionOk="0">
                  <a:moveTo>
                    <a:pt x="0" y="1"/>
                  </a:moveTo>
                  <a:lnTo>
                    <a:pt x="0" y="243"/>
                  </a:lnTo>
                  <a:lnTo>
                    <a:pt x="17173" y="243"/>
                  </a:lnTo>
                  <a:lnTo>
                    <a:pt x="18242" y="1370"/>
                  </a:lnTo>
                  <a:lnTo>
                    <a:pt x="29710" y="1370"/>
                  </a:lnTo>
                  <a:cubicBezTo>
                    <a:pt x="29767" y="1484"/>
                    <a:pt x="29952" y="1612"/>
                    <a:pt x="30066" y="1612"/>
                  </a:cubicBezTo>
                  <a:cubicBezTo>
                    <a:pt x="30309" y="1612"/>
                    <a:pt x="30480" y="1427"/>
                    <a:pt x="30480" y="1256"/>
                  </a:cubicBezTo>
                  <a:cubicBezTo>
                    <a:pt x="30480" y="1013"/>
                    <a:pt x="30309" y="842"/>
                    <a:pt x="30066" y="842"/>
                  </a:cubicBezTo>
                  <a:cubicBezTo>
                    <a:pt x="29952" y="842"/>
                    <a:pt x="29767" y="956"/>
                    <a:pt x="29710" y="1127"/>
                  </a:cubicBezTo>
                  <a:lnTo>
                    <a:pt x="18356" y="1127"/>
                  </a:lnTo>
                  <a:lnTo>
                    <a:pt x="1723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2"/>
            <p:cNvSpPr/>
            <p:nvPr/>
          </p:nvSpPr>
          <p:spPr>
            <a:xfrm rot="-5400000">
              <a:off x="6022147" y="3665853"/>
              <a:ext cx="1214755" cy="64550"/>
            </a:xfrm>
            <a:custGeom>
              <a:avLst/>
              <a:gdLst/>
              <a:ahLst/>
              <a:cxnLst/>
              <a:rect l="l" t="t" r="r" b="b"/>
              <a:pathLst>
                <a:path w="27927" h="1484" extrusionOk="0">
                  <a:moveTo>
                    <a:pt x="0" y="0"/>
                  </a:moveTo>
                  <a:lnTo>
                    <a:pt x="0" y="229"/>
                  </a:lnTo>
                  <a:lnTo>
                    <a:pt x="17943" y="229"/>
                  </a:lnTo>
                  <a:lnTo>
                    <a:pt x="18898" y="1241"/>
                  </a:lnTo>
                  <a:lnTo>
                    <a:pt x="27157" y="1241"/>
                  </a:lnTo>
                  <a:cubicBezTo>
                    <a:pt x="27214" y="1427"/>
                    <a:pt x="27385" y="1484"/>
                    <a:pt x="27513" y="1484"/>
                  </a:cubicBezTo>
                  <a:cubicBezTo>
                    <a:pt x="27741" y="1484"/>
                    <a:pt x="27927" y="1298"/>
                    <a:pt x="27927" y="1127"/>
                  </a:cubicBezTo>
                  <a:cubicBezTo>
                    <a:pt x="27927" y="885"/>
                    <a:pt x="27741" y="771"/>
                    <a:pt x="27513" y="771"/>
                  </a:cubicBezTo>
                  <a:cubicBezTo>
                    <a:pt x="27385" y="771"/>
                    <a:pt x="27214" y="828"/>
                    <a:pt x="27157" y="999"/>
                  </a:cubicBezTo>
                  <a:lnTo>
                    <a:pt x="19012" y="999"/>
                  </a:lnTo>
                  <a:lnTo>
                    <a:pt x="18000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32"/>
            <p:cNvSpPr/>
            <p:nvPr/>
          </p:nvSpPr>
          <p:spPr>
            <a:xfrm rot="-5400000">
              <a:off x="5843461" y="3619310"/>
              <a:ext cx="1279305" cy="93085"/>
            </a:xfrm>
            <a:custGeom>
              <a:avLst/>
              <a:gdLst/>
              <a:ahLst/>
              <a:cxnLst/>
              <a:rect l="l" t="t" r="r" b="b"/>
              <a:pathLst>
                <a:path w="29411" h="2140" extrusionOk="0">
                  <a:moveTo>
                    <a:pt x="28996" y="0"/>
                  </a:moveTo>
                  <a:cubicBezTo>
                    <a:pt x="28882" y="0"/>
                    <a:pt x="28697" y="57"/>
                    <a:pt x="28640" y="243"/>
                  </a:cubicBezTo>
                  <a:lnTo>
                    <a:pt x="20610" y="243"/>
                  </a:lnTo>
                  <a:lnTo>
                    <a:pt x="20610" y="1911"/>
                  </a:lnTo>
                  <a:lnTo>
                    <a:pt x="0" y="1911"/>
                  </a:lnTo>
                  <a:lnTo>
                    <a:pt x="0" y="2140"/>
                  </a:lnTo>
                  <a:lnTo>
                    <a:pt x="20852" y="2140"/>
                  </a:lnTo>
                  <a:lnTo>
                    <a:pt x="20852" y="485"/>
                  </a:lnTo>
                  <a:lnTo>
                    <a:pt x="28640" y="485"/>
                  </a:lnTo>
                  <a:cubicBezTo>
                    <a:pt x="28697" y="656"/>
                    <a:pt x="28882" y="713"/>
                    <a:pt x="28996" y="713"/>
                  </a:cubicBezTo>
                  <a:cubicBezTo>
                    <a:pt x="29239" y="713"/>
                    <a:pt x="29410" y="542"/>
                    <a:pt x="29410" y="357"/>
                  </a:cubicBezTo>
                  <a:cubicBezTo>
                    <a:pt x="29410" y="129"/>
                    <a:pt x="29239" y="0"/>
                    <a:pt x="2899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32"/>
            <p:cNvSpPr/>
            <p:nvPr/>
          </p:nvSpPr>
          <p:spPr>
            <a:xfrm rot="-5400000">
              <a:off x="5753204" y="3565025"/>
              <a:ext cx="1374825" cy="106134"/>
            </a:xfrm>
            <a:custGeom>
              <a:avLst/>
              <a:gdLst/>
              <a:ahLst/>
              <a:cxnLst/>
              <a:rect l="l" t="t" r="r" b="b"/>
              <a:pathLst>
                <a:path w="31607" h="2440" extrusionOk="0">
                  <a:moveTo>
                    <a:pt x="31193" y="1"/>
                  </a:moveTo>
                  <a:cubicBezTo>
                    <a:pt x="31079" y="1"/>
                    <a:pt x="30893" y="58"/>
                    <a:pt x="30836" y="243"/>
                  </a:cubicBezTo>
                  <a:lnTo>
                    <a:pt x="19426" y="243"/>
                  </a:lnTo>
                  <a:lnTo>
                    <a:pt x="19426" y="2197"/>
                  </a:lnTo>
                  <a:lnTo>
                    <a:pt x="0" y="2197"/>
                  </a:lnTo>
                  <a:lnTo>
                    <a:pt x="0" y="2439"/>
                  </a:lnTo>
                  <a:lnTo>
                    <a:pt x="19669" y="2439"/>
                  </a:lnTo>
                  <a:lnTo>
                    <a:pt x="19669" y="471"/>
                  </a:lnTo>
                  <a:lnTo>
                    <a:pt x="30836" y="471"/>
                  </a:lnTo>
                  <a:cubicBezTo>
                    <a:pt x="30893" y="657"/>
                    <a:pt x="31079" y="714"/>
                    <a:pt x="31193" y="714"/>
                  </a:cubicBezTo>
                  <a:cubicBezTo>
                    <a:pt x="31435" y="714"/>
                    <a:pt x="31607" y="542"/>
                    <a:pt x="31607" y="357"/>
                  </a:cubicBezTo>
                  <a:cubicBezTo>
                    <a:pt x="31607" y="115"/>
                    <a:pt x="31435" y="1"/>
                    <a:pt x="3119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32"/>
            <p:cNvSpPr/>
            <p:nvPr/>
          </p:nvSpPr>
          <p:spPr>
            <a:xfrm rot="-5400000">
              <a:off x="5618885" y="3466677"/>
              <a:ext cx="1553513" cy="124142"/>
            </a:xfrm>
            <a:custGeom>
              <a:avLst/>
              <a:gdLst/>
              <a:ahLst/>
              <a:cxnLst/>
              <a:rect l="l" t="t" r="r" b="b"/>
              <a:pathLst>
                <a:path w="35715" h="2854" extrusionOk="0">
                  <a:moveTo>
                    <a:pt x="35301" y="1"/>
                  </a:moveTo>
                  <a:cubicBezTo>
                    <a:pt x="35172" y="1"/>
                    <a:pt x="35001" y="58"/>
                    <a:pt x="34944" y="229"/>
                  </a:cubicBezTo>
                  <a:lnTo>
                    <a:pt x="18185" y="229"/>
                  </a:lnTo>
                  <a:lnTo>
                    <a:pt x="18185" y="2611"/>
                  </a:lnTo>
                  <a:lnTo>
                    <a:pt x="0" y="2611"/>
                  </a:lnTo>
                  <a:lnTo>
                    <a:pt x="0" y="2853"/>
                  </a:lnTo>
                  <a:lnTo>
                    <a:pt x="18413" y="2853"/>
                  </a:lnTo>
                  <a:lnTo>
                    <a:pt x="18413" y="471"/>
                  </a:lnTo>
                  <a:lnTo>
                    <a:pt x="34944" y="471"/>
                  </a:lnTo>
                  <a:cubicBezTo>
                    <a:pt x="35001" y="642"/>
                    <a:pt x="35172" y="714"/>
                    <a:pt x="35301" y="714"/>
                  </a:cubicBezTo>
                  <a:cubicBezTo>
                    <a:pt x="35529" y="714"/>
                    <a:pt x="35714" y="528"/>
                    <a:pt x="35714" y="357"/>
                  </a:cubicBezTo>
                  <a:cubicBezTo>
                    <a:pt x="35714" y="115"/>
                    <a:pt x="35529" y="1"/>
                    <a:pt x="35301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32"/>
            <p:cNvSpPr/>
            <p:nvPr/>
          </p:nvSpPr>
          <p:spPr>
            <a:xfrm rot="-5400000">
              <a:off x="5790418" y="3674835"/>
              <a:ext cx="1119234" cy="142106"/>
            </a:xfrm>
            <a:custGeom>
              <a:avLst/>
              <a:gdLst/>
              <a:ahLst/>
              <a:cxnLst/>
              <a:rect l="l" t="t" r="r" b="b"/>
              <a:pathLst>
                <a:path w="25731" h="3267" extrusionOk="0">
                  <a:moveTo>
                    <a:pt x="25374" y="1"/>
                  </a:moveTo>
                  <a:cubicBezTo>
                    <a:pt x="25188" y="1"/>
                    <a:pt x="25074" y="115"/>
                    <a:pt x="25017" y="243"/>
                  </a:cubicBezTo>
                  <a:lnTo>
                    <a:pt x="17044" y="243"/>
                  </a:lnTo>
                  <a:lnTo>
                    <a:pt x="17044" y="3038"/>
                  </a:lnTo>
                  <a:lnTo>
                    <a:pt x="0" y="3038"/>
                  </a:lnTo>
                  <a:lnTo>
                    <a:pt x="0" y="3267"/>
                  </a:lnTo>
                  <a:lnTo>
                    <a:pt x="17287" y="3267"/>
                  </a:lnTo>
                  <a:lnTo>
                    <a:pt x="17287" y="471"/>
                  </a:lnTo>
                  <a:lnTo>
                    <a:pt x="25017" y="471"/>
                  </a:lnTo>
                  <a:cubicBezTo>
                    <a:pt x="25074" y="657"/>
                    <a:pt x="25188" y="771"/>
                    <a:pt x="25374" y="771"/>
                  </a:cubicBezTo>
                  <a:cubicBezTo>
                    <a:pt x="25545" y="771"/>
                    <a:pt x="25730" y="600"/>
                    <a:pt x="25730" y="357"/>
                  </a:cubicBezTo>
                  <a:cubicBezTo>
                    <a:pt x="25730" y="186"/>
                    <a:pt x="25545" y="1"/>
                    <a:pt x="2537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32"/>
            <p:cNvSpPr/>
            <p:nvPr/>
          </p:nvSpPr>
          <p:spPr>
            <a:xfrm rot="-5400000">
              <a:off x="6430370" y="3978513"/>
              <a:ext cx="620405" cy="33580"/>
            </a:xfrm>
            <a:custGeom>
              <a:avLst/>
              <a:gdLst/>
              <a:ahLst/>
              <a:cxnLst/>
              <a:rect l="l" t="t" r="r" b="b"/>
              <a:pathLst>
                <a:path w="14263" h="772" extrusionOk="0">
                  <a:moveTo>
                    <a:pt x="13906" y="1"/>
                  </a:moveTo>
                  <a:cubicBezTo>
                    <a:pt x="13721" y="1"/>
                    <a:pt x="13607" y="115"/>
                    <a:pt x="13550" y="229"/>
                  </a:cubicBezTo>
                  <a:lnTo>
                    <a:pt x="0" y="229"/>
                  </a:lnTo>
                  <a:lnTo>
                    <a:pt x="0" y="472"/>
                  </a:lnTo>
                  <a:lnTo>
                    <a:pt x="13550" y="472"/>
                  </a:lnTo>
                  <a:cubicBezTo>
                    <a:pt x="13607" y="657"/>
                    <a:pt x="13721" y="771"/>
                    <a:pt x="13906" y="771"/>
                  </a:cubicBezTo>
                  <a:cubicBezTo>
                    <a:pt x="14078" y="771"/>
                    <a:pt x="14263" y="586"/>
                    <a:pt x="14263" y="358"/>
                  </a:cubicBezTo>
                  <a:cubicBezTo>
                    <a:pt x="14263" y="172"/>
                    <a:pt x="14078" y="1"/>
                    <a:pt x="1390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32"/>
            <p:cNvSpPr/>
            <p:nvPr/>
          </p:nvSpPr>
          <p:spPr>
            <a:xfrm rot="-5400000">
              <a:off x="5858989" y="3544234"/>
              <a:ext cx="1460429" cy="62114"/>
            </a:xfrm>
            <a:custGeom>
              <a:avLst/>
              <a:gdLst/>
              <a:ahLst/>
              <a:cxnLst/>
              <a:rect l="l" t="t" r="r" b="b"/>
              <a:pathLst>
                <a:path w="33575" h="1428" extrusionOk="0">
                  <a:moveTo>
                    <a:pt x="0" y="1"/>
                  </a:moveTo>
                  <a:lnTo>
                    <a:pt x="0" y="243"/>
                  </a:lnTo>
                  <a:lnTo>
                    <a:pt x="18542" y="243"/>
                  </a:lnTo>
                  <a:lnTo>
                    <a:pt x="19483" y="1185"/>
                  </a:lnTo>
                  <a:lnTo>
                    <a:pt x="32862" y="1185"/>
                  </a:lnTo>
                  <a:cubicBezTo>
                    <a:pt x="32919" y="1313"/>
                    <a:pt x="33033" y="1427"/>
                    <a:pt x="33161" y="1427"/>
                  </a:cubicBezTo>
                  <a:cubicBezTo>
                    <a:pt x="33389" y="1427"/>
                    <a:pt x="33575" y="1256"/>
                    <a:pt x="33575" y="1013"/>
                  </a:cubicBezTo>
                  <a:cubicBezTo>
                    <a:pt x="33575" y="828"/>
                    <a:pt x="33389" y="657"/>
                    <a:pt x="33161" y="657"/>
                  </a:cubicBezTo>
                  <a:cubicBezTo>
                    <a:pt x="32976" y="657"/>
                    <a:pt x="32862" y="771"/>
                    <a:pt x="32805" y="956"/>
                  </a:cubicBezTo>
                  <a:lnTo>
                    <a:pt x="19612" y="956"/>
                  </a:lnTo>
                  <a:lnTo>
                    <a:pt x="18599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4329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0D71-5296-4BD9-8AE9-C5FD0C088D9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2315-E9A1-44A6-856C-318AFE22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099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0D71-5296-4BD9-8AE9-C5FD0C088D9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2315-E9A1-44A6-856C-318AFE22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804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0D71-5296-4BD9-8AE9-C5FD0C088D9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2315-E9A1-44A6-856C-318AFE22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794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0D71-5296-4BD9-8AE9-C5FD0C088D9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2315-E9A1-44A6-856C-318AFE22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83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50D71-5296-4BD9-8AE9-C5FD0C088D9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D2315-E9A1-44A6-856C-318AFE22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6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50D71-5296-4BD9-8AE9-C5FD0C088D90}" type="datetimeFigureOut">
              <a:rPr lang="ru-RU" smtClean="0"/>
              <a:t>15.01.2025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D2315-E9A1-44A6-856C-318AFE224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47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"/>
              <a:buNone/>
              <a:defRPr sz="3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424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49495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ibdev.pro/web-app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0E0E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6"/>
          <p:cNvSpPr txBox="1">
            <a:spLocks noGrp="1"/>
          </p:cNvSpPr>
          <p:nvPr>
            <p:ph type="ctrTitle"/>
          </p:nvPr>
        </p:nvSpPr>
        <p:spPr>
          <a:xfrm>
            <a:off x="950967" y="1416192"/>
            <a:ext cx="6991600" cy="229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ru-RU" sz="6000" b="1" dirty="0" smtClean="0"/>
              <a:t>Гибридные и веб-приложения. </a:t>
            </a:r>
            <a:r>
              <a:rPr lang="ru-RU" sz="6000" b="1" dirty="0"/>
              <a:t>Эмуляция</a:t>
            </a:r>
            <a:r>
              <a:rPr lang="ru-RU" sz="6000" dirty="0"/>
              <a:t> </a:t>
            </a:r>
            <a:endParaRPr sz="6000" b="1" dirty="0"/>
          </a:p>
        </p:txBody>
      </p:sp>
      <p:sp>
        <p:nvSpPr>
          <p:cNvPr id="832" name="Google Shape;832;p36"/>
          <p:cNvSpPr txBox="1">
            <a:spLocks noGrp="1"/>
          </p:cNvSpPr>
          <p:nvPr>
            <p:ph type="subTitle" idx="1"/>
          </p:nvPr>
        </p:nvSpPr>
        <p:spPr>
          <a:xfrm>
            <a:off x="950967" y="4173218"/>
            <a:ext cx="6991600" cy="492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ru-RU" dirty="0" smtClean="0"/>
              <a:t>Особенности, характеристика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6615726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 smtClean="0"/>
              <a:t>Средства разработки. </a:t>
            </a:r>
            <a:r>
              <a:rPr lang="ru-RU" sz="3600" b="1" dirty="0" err="1" smtClean="0"/>
              <a:t>Ionic</a:t>
            </a:r>
            <a:r>
              <a:rPr lang="ru-RU" sz="3600" dirty="0" smtClean="0"/>
              <a:t> </a:t>
            </a:r>
            <a:endParaRPr sz="3600" b="1" dirty="0"/>
          </a:p>
        </p:txBody>
      </p:sp>
      <p:sp>
        <p:nvSpPr>
          <p:cNvPr id="839" name="Google Shape;839;p37"/>
          <p:cNvSpPr txBox="1"/>
          <p:nvPr/>
        </p:nvSpPr>
        <p:spPr>
          <a:xfrm>
            <a:off x="960000" y="1356967"/>
            <a:ext cx="10272000" cy="443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0" bIns="121900" anchor="t" anchorCtr="0">
            <a:noAutofit/>
          </a:bodyPr>
          <a:lstStyle/>
          <a:p>
            <a:pPr indent="450215" algn="just">
              <a:spcBef>
                <a:spcPts val="1200"/>
              </a:spcBef>
              <a:spcAft>
                <a:spcPts val="0"/>
              </a:spcAft>
            </a:pPr>
            <a:r>
              <a:rPr lang="ru-RU" sz="2000" b="1" dirty="0" err="1"/>
              <a:t>Ionic</a:t>
            </a:r>
            <a:r>
              <a:rPr lang="ru-RU" sz="2000" dirty="0"/>
              <a:t> — один из самых популярных </a:t>
            </a:r>
            <a:r>
              <a:rPr lang="ru-RU" sz="2000" dirty="0" err="1"/>
              <a:t>фреймворков</a:t>
            </a:r>
            <a:r>
              <a:rPr lang="ru-RU" sz="2000" dirty="0"/>
              <a:t> разработки гибридных приложений. Он использует традиционный подход веб-просмотра к разработке гибридных приложений, где исходный веб-код инкапсулируется в веб-просмотр, который может взаимодействовать с определенными открытыми собственными API через плагины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Вот еще несколько аспектов, которые стоит отметить:</a:t>
            </a:r>
          </a:p>
          <a:p>
            <a:r>
              <a:rPr lang="ru-RU" sz="2000" b="1" dirty="0" smtClean="0"/>
              <a:t>	Кросс-</a:t>
            </a:r>
            <a:r>
              <a:rPr lang="ru-RU" sz="2000" b="1" dirty="0" err="1" smtClean="0"/>
              <a:t>платформенность</a:t>
            </a:r>
            <a:r>
              <a:rPr lang="ru-RU" sz="2000" dirty="0"/>
              <a:t>: </a:t>
            </a:r>
            <a:r>
              <a:rPr lang="ru-RU" sz="2000" dirty="0" err="1"/>
              <a:t>Ionic</a:t>
            </a:r>
            <a:r>
              <a:rPr lang="ru-RU" sz="2000" dirty="0"/>
              <a:t> позволяет разрабатывать приложения для различных платформ, таких как </a:t>
            </a:r>
            <a:r>
              <a:rPr lang="ru-RU" sz="2000" dirty="0" err="1"/>
              <a:t>iOS</a:t>
            </a:r>
            <a:r>
              <a:rPr lang="ru-RU" sz="2000" dirty="0"/>
              <a:t> и </a:t>
            </a:r>
            <a:r>
              <a:rPr lang="ru-RU" sz="2000" dirty="0" err="1"/>
              <a:t>Android</a:t>
            </a:r>
            <a:r>
              <a:rPr lang="ru-RU" sz="2000" dirty="0"/>
              <a:t>, с использованием одного кодовой базы. Это существенно экономит время и ресурсы. </a:t>
            </a:r>
            <a:r>
              <a:rPr lang="ru-RU" sz="2000" dirty="0" smtClean="0"/>
              <a:t>📱</a:t>
            </a:r>
            <a:endParaRPr lang="ru-RU" sz="2000" dirty="0"/>
          </a:p>
          <a:p>
            <a:r>
              <a:rPr lang="ru-RU" sz="2000" b="1" dirty="0" smtClean="0"/>
              <a:t>	Интуитивно </a:t>
            </a:r>
            <a:r>
              <a:rPr lang="ru-RU" sz="2000" b="1" dirty="0"/>
              <a:t>понятный интерфейс</a:t>
            </a:r>
            <a:r>
              <a:rPr lang="ru-RU" sz="2000" dirty="0"/>
              <a:t>: С помощью обширной библиотеки компонентов и </a:t>
            </a:r>
            <a:r>
              <a:rPr lang="ru-RU" sz="2000" dirty="0" err="1"/>
              <a:t>темизации</a:t>
            </a:r>
            <a:r>
              <a:rPr lang="ru-RU" sz="2000" dirty="0"/>
              <a:t>, разработчики могут легко создавать привлекательные и удобные пользовательские интерфейсы.</a:t>
            </a:r>
          </a:p>
          <a:p>
            <a:pPr indent="450215" algn="just">
              <a:spcBef>
                <a:spcPts val="1200"/>
              </a:spcBef>
              <a:spcAft>
                <a:spcPts val="0"/>
              </a:spcAft>
            </a:pPr>
            <a:endParaRPr lang="ru-RU" sz="2000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796368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 smtClean="0"/>
              <a:t>Средства разработки. </a:t>
            </a:r>
            <a:r>
              <a:rPr lang="en-US" sz="3600" b="1" dirty="0"/>
              <a:t>Apache Cordova </a:t>
            </a:r>
            <a:endParaRPr sz="3600" b="1" dirty="0"/>
          </a:p>
        </p:txBody>
      </p:sp>
      <p:sp>
        <p:nvSpPr>
          <p:cNvPr id="839" name="Google Shape;839;p37"/>
          <p:cNvSpPr txBox="1"/>
          <p:nvPr/>
        </p:nvSpPr>
        <p:spPr>
          <a:xfrm>
            <a:off x="960000" y="1356967"/>
            <a:ext cx="10272000" cy="443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0" bIns="121900" anchor="t" anchorCtr="0">
            <a:noAutofit/>
          </a:bodyPr>
          <a:lstStyle/>
          <a:p>
            <a:pPr indent="450215" algn="just">
              <a:spcBef>
                <a:spcPts val="1200"/>
              </a:spcBef>
              <a:spcAft>
                <a:spcPts val="0"/>
              </a:spcAft>
            </a:pPr>
            <a:r>
              <a:rPr lang="ru-RU" sz="2000" dirty="0" err="1"/>
              <a:t>Apache</a:t>
            </a:r>
            <a:r>
              <a:rPr lang="ru-RU" sz="2000" dirty="0"/>
              <a:t> </a:t>
            </a:r>
            <a:r>
              <a:rPr lang="ru-RU" sz="2000" dirty="0" err="1"/>
              <a:t>Cordova</a:t>
            </a:r>
            <a:r>
              <a:rPr lang="ru-RU" sz="2000" dirty="0"/>
              <a:t> — ветеран в области разработки гибридных приложений. Вы запускаете одностраничное приложение (SPA) в интегрированном мобильном веб-браузере, по сути веб-представление. Плагины, по мере необходимости, позволяют </a:t>
            </a:r>
            <a:r>
              <a:rPr lang="ru-RU" sz="2000" dirty="0" smtClean="0"/>
              <a:t>получать </a:t>
            </a:r>
            <a:r>
              <a:rPr lang="ru-RU" sz="2000" dirty="0"/>
              <a:t>доступ к собственным функциям</a:t>
            </a:r>
            <a:r>
              <a:rPr lang="ru-RU" sz="2000" dirty="0" smtClean="0"/>
              <a:t>.</a:t>
            </a:r>
          </a:p>
          <a:p>
            <a:pPr indent="450215" algn="just">
              <a:spcBef>
                <a:spcPts val="1200"/>
              </a:spcBef>
              <a:spcAft>
                <a:spcPts val="0"/>
              </a:spcAft>
            </a:pPr>
            <a:r>
              <a:rPr lang="ru-RU" sz="2000" dirty="0" err="1"/>
              <a:t>Cordova</a:t>
            </a:r>
            <a:r>
              <a:rPr lang="ru-RU" sz="2000" dirty="0"/>
              <a:t> позволяет разработать приложение с использованием HTML, CSS и </a:t>
            </a:r>
            <a:r>
              <a:rPr lang="ru-RU" sz="2000" dirty="0" err="1"/>
              <a:t>JavaScript</a:t>
            </a:r>
            <a:r>
              <a:rPr lang="ru-RU" sz="2000" dirty="0"/>
              <a:t>. </a:t>
            </a:r>
            <a:r>
              <a:rPr lang="ru-RU" sz="2000" dirty="0" err="1"/>
              <a:t>Cordova</a:t>
            </a:r>
            <a:r>
              <a:rPr lang="ru-RU" sz="2000" dirty="0"/>
              <a:t> предоставляет разработчикам возможность интегрировать другие библиотеки и </a:t>
            </a:r>
            <a:r>
              <a:rPr lang="ru-RU" sz="2000" dirty="0" err="1"/>
              <a:t>фреймворки</a:t>
            </a:r>
            <a:r>
              <a:rPr lang="ru-RU" sz="2000" dirty="0"/>
              <a:t>, такие как </a:t>
            </a:r>
            <a:r>
              <a:rPr lang="ru-RU" sz="2000" dirty="0" err="1"/>
              <a:t>Angular</a:t>
            </a:r>
            <a:r>
              <a:rPr lang="ru-RU" sz="2000" dirty="0"/>
              <a:t>, </a:t>
            </a:r>
            <a:r>
              <a:rPr lang="ru-RU" sz="2000" dirty="0" err="1"/>
              <a:t>React</a:t>
            </a:r>
            <a:r>
              <a:rPr lang="ru-RU" sz="2000" dirty="0"/>
              <a:t> или Vue.js, что позволяет использовать современные подходы к архитектуре приложений и достижению лучшей производительности.</a:t>
            </a:r>
            <a:endParaRPr lang="ru-RU" sz="2000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335" y="4602396"/>
            <a:ext cx="4900002" cy="145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21619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/>
              <a:t>Эмуляция</a:t>
            </a:r>
            <a:endParaRPr sz="3600" b="1" dirty="0"/>
          </a:p>
        </p:txBody>
      </p:sp>
      <p:sp>
        <p:nvSpPr>
          <p:cNvPr id="839" name="Google Shape;839;p37"/>
          <p:cNvSpPr txBox="1"/>
          <p:nvPr/>
        </p:nvSpPr>
        <p:spPr>
          <a:xfrm>
            <a:off x="960000" y="1356967"/>
            <a:ext cx="10272000" cy="443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0" bIns="121900" anchor="t" anchorCtr="0">
            <a:noAutofit/>
          </a:bodyPr>
          <a:lstStyle/>
          <a:p>
            <a:r>
              <a:rPr lang="ru-RU" sz="2200" b="1" dirty="0" smtClean="0"/>
              <a:t>	Эмуляция</a:t>
            </a:r>
            <a:r>
              <a:rPr lang="ru-RU" sz="2200" dirty="0"/>
              <a:t> (англ. </a:t>
            </a:r>
            <a:r>
              <a:rPr lang="ru-RU" sz="2200" i="1" dirty="0" err="1"/>
              <a:t>emulation</a:t>
            </a:r>
            <a:r>
              <a:rPr lang="ru-RU" sz="2200" dirty="0"/>
              <a:t>) в вычислительной технике - комплекс программных, аппаратных средств или их сочетание, предназначенное для копирования (или </a:t>
            </a:r>
            <a:r>
              <a:rPr lang="ru-RU" sz="2200" i="1" dirty="0"/>
              <a:t>эмулирования</a:t>
            </a:r>
            <a:r>
              <a:rPr lang="ru-RU" sz="2200" dirty="0"/>
              <a:t>) функций одной вычислительной системы (</a:t>
            </a:r>
            <a:r>
              <a:rPr lang="ru-RU" sz="2200" i="1" dirty="0"/>
              <a:t>гостя</a:t>
            </a:r>
            <a:r>
              <a:rPr lang="ru-RU" sz="2200" dirty="0"/>
              <a:t>) на другой, отличной от первой, вычислительной системе (</a:t>
            </a:r>
            <a:r>
              <a:rPr lang="ru-RU" sz="2200" i="1" dirty="0"/>
              <a:t>хосте</a:t>
            </a:r>
            <a:r>
              <a:rPr lang="ru-RU" sz="2200" dirty="0"/>
              <a:t>) таким образом, чтобы эмулированное поведение как можно ближе соответствовало поведению оригинальной системы (</a:t>
            </a:r>
            <a:r>
              <a:rPr lang="ru-RU" sz="2200" i="1" dirty="0"/>
              <a:t>гостя</a:t>
            </a:r>
            <a:r>
              <a:rPr lang="ru-RU" sz="2200" dirty="0"/>
              <a:t>). </a:t>
            </a:r>
            <a:r>
              <a:rPr lang="ru-RU" sz="2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Целью является максимально точное воспроизведение поведения в отличие от разных форм компьютерного моделирования, в которых имитируется поведение некоторой абстрактной модели</a:t>
            </a:r>
            <a:r>
              <a:rPr lang="ru-RU" sz="2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.</a:t>
            </a:r>
          </a:p>
          <a:p>
            <a:r>
              <a:rPr lang="ru-RU" sz="2200" dirty="0" smtClean="0"/>
              <a:t>	Эмулятор </a:t>
            </a:r>
            <a:r>
              <a:rPr lang="ru-RU" sz="2200" dirty="0"/>
              <a:t>- виртуальное мобильное устройство, которое запускается на компьютере. При помощи эмулятора можно разрабатывать и тестировать приложения без использования реальных устройств.</a:t>
            </a:r>
          </a:p>
        </p:txBody>
      </p:sp>
    </p:spTree>
    <p:extLst>
      <p:ext uri="{BB962C8B-B14F-4D97-AF65-F5344CB8AC3E}">
        <p14:creationId xmlns:p14="http://schemas.microsoft.com/office/powerpoint/2010/main" val="208007951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/>
              <a:t>Эмуляция</a:t>
            </a:r>
            <a:endParaRPr sz="3600" b="1" dirty="0"/>
          </a:p>
        </p:txBody>
      </p:sp>
      <p:pic>
        <p:nvPicPr>
          <p:cNvPr id="6146" name="Picture 2" descr="01_07_1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28" y="1486633"/>
            <a:ext cx="3971082" cy="4583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01_07_2s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229" y="1511146"/>
            <a:ext cx="3983338" cy="4559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607967"/>
      </p:ext>
    </p:extLst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/>
              <a:t>Эмуляция</a:t>
            </a:r>
            <a:endParaRPr sz="3600" b="1" dirty="0"/>
          </a:p>
        </p:txBody>
      </p:sp>
      <p:sp>
        <p:nvSpPr>
          <p:cNvPr id="839" name="Google Shape;839;p37"/>
          <p:cNvSpPr txBox="1"/>
          <p:nvPr/>
        </p:nvSpPr>
        <p:spPr>
          <a:xfrm>
            <a:off x="960000" y="1356967"/>
            <a:ext cx="10272000" cy="443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0" bIns="121900" anchor="t" anchorCtr="0">
            <a:noAutofit/>
          </a:bodyPr>
          <a:lstStyle/>
          <a:p>
            <a:r>
              <a:rPr lang="ru-RU" sz="2000" b="1" dirty="0"/>
              <a:t>К достоинствам использования эмуляторов можно отнести простоту их использования и нулевую стоимость. </a:t>
            </a:r>
            <a:r>
              <a:rPr lang="ru-RU" sz="2000" dirty="0"/>
              <a:t>Разработчику не нужно покупать огромное количество устройств с различными характеристиками, чтобы проверить работоспособность приложения на различных смартфонах. Достаточно создать несколько эмуляторов с требуемыми характеристиками и запустить на них приложение.</a:t>
            </a:r>
          </a:p>
          <a:p>
            <a:r>
              <a:rPr lang="ru-RU" sz="2000" b="1" dirty="0"/>
              <a:t>К сожалению, эмуляторы имеют и ряд недостатков:</a:t>
            </a:r>
          </a:p>
          <a:p>
            <a:pPr lvl="0"/>
            <a:r>
              <a:rPr lang="ru-RU" sz="2000" b="1" dirty="0"/>
              <a:t>Требуют много системных ресурсов</a:t>
            </a:r>
            <a:r>
              <a:rPr lang="ru-RU" sz="2000" dirty="0"/>
              <a:t>.</a:t>
            </a:r>
          </a:p>
          <a:p>
            <a:pPr lvl="0"/>
            <a:r>
              <a:rPr lang="ru-RU" sz="2000" b="1" dirty="0"/>
              <a:t>Из-за различий в архитектуре процессоров компьютера и смартфона медленно запускаются.</a:t>
            </a:r>
            <a:r>
              <a:rPr lang="ru-RU" sz="2000" dirty="0"/>
              <a:t> Современные персональные компьютеры построены на архитектурах x86 и x64, а большинство процессоров смартфонов на </a:t>
            </a:r>
            <a:r>
              <a:rPr lang="ru-RU" sz="2000" dirty="0" err="1"/>
              <a:t>Android</a:t>
            </a:r>
            <a:r>
              <a:rPr lang="ru-RU" sz="2000" dirty="0"/>
              <a:t> - ARM. Процесс эмуляции одной архитектуры на другой чрезвычайно сложен и происходит довольно медленно.</a:t>
            </a:r>
          </a:p>
        </p:txBody>
      </p:sp>
    </p:spTree>
    <p:extLst>
      <p:ext uri="{BB962C8B-B14F-4D97-AF65-F5344CB8AC3E}">
        <p14:creationId xmlns:p14="http://schemas.microsoft.com/office/powerpoint/2010/main" val="196813174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/>
              <a:t>Альтернативные эмуляторы</a:t>
            </a:r>
            <a:endParaRPr sz="3600" b="1" dirty="0"/>
          </a:p>
        </p:txBody>
      </p:sp>
      <p:sp>
        <p:nvSpPr>
          <p:cNvPr id="839" name="Google Shape;839;p37"/>
          <p:cNvSpPr txBox="1"/>
          <p:nvPr/>
        </p:nvSpPr>
        <p:spPr>
          <a:xfrm>
            <a:off x="396815" y="1356967"/>
            <a:ext cx="6021237" cy="443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0" bIns="121900" anchor="t" anchorCtr="0">
            <a:noAutofit/>
          </a:bodyPr>
          <a:lstStyle/>
          <a:p>
            <a:r>
              <a:rPr lang="ru-RU" dirty="0"/>
              <a:t>Стандартный эмулятор, поставляемый вместе с </a:t>
            </a:r>
            <a:r>
              <a:rPr lang="ru-RU" dirty="0" err="1"/>
              <a:t>Android</a:t>
            </a:r>
            <a:r>
              <a:rPr lang="ru-RU" dirty="0"/>
              <a:t> SDK, не устраивает многих. Существуют проекты, поддерживающие разработку и развитие альтернативных эмуляторов. В качестве примера можно привести </a:t>
            </a:r>
            <a:r>
              <a:rPr lang="ru-RU" dirty="0" err="1"/>
              <a:t>Genymotion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быстрый эмулятор </a:t>
            </a:r>
            <a:r>
              <a:rPr lang="ru-RU" dirty="0" err="1"/>
              <a:t>Android</a:t>
            </a:r>
            <a:r>
              <a:rPr lang="ru-RU" dirty="0"/>
              <a:t> (по мнению его разработчиков). 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Он содержит предварительно настроенные образы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Android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(x86 с аппаратным ускорением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OpenGL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).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Genymotion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доступен для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Linux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, Windows и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Mac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OS X и требует для своей работы </a:t>
            </a:r>
            <a:r>
              <a:rPr lang="ru-RU" dirty="0" err="1">
                <a:solidFill>
                  <a:schemeClr val="accent4">
                    <a:lumMod val="40000"/>
                    <a:lumOff val="60000"/>
                  </a:schemeClr>
                </a:solidFill>
              </a:rPr>
              <a:t>VirtualBox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. </a:t>
            </a:r>
            <a:r>
              <a:rPr lang="ru-RU" dirty="0"/>
              <a:t>Иными словами, </a:t>
            </a:r>
            <a:r>
              <a:rPr lang="ru-RU" dirty="0" err="1"/>
              <a:t>Genymotion</a:t>
            </a:r>
            <a:r>
              <a:rPr lang="ru-RU" dirty="0"/>
              <a:t> представляет собой виртуальную машину с установленной ОС </a:t>
            </a:r>
            <a:r>
              <a:rPr lang="ru-RU" dirty="0" err="1"/>
              <a:t>Android</a:t>
            </a:r>
            <a:r>
              <a:rPr lang="ru-RU" dirty="0"/>
              <a:t>, которую пользователь запускает так же, как и другие виртуальные машины. </a:t>
            </a:r>
            <a:r>
              <a:rPr lang="ru-RU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Проблема высокого потребления системных ресурсов, конечно, не исчезает, однако скорость запуска существенно увеличивается.</a:t>
            </a:r>
          </a:p>
        </p:txBody>
      </p:sp>
      <p:pic>
        <p:nvPicPr>
          <p:cNvPr id="7170" name="Picture 2" descr="Альтернативный эмулятор Genymo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50" y="1970154"/>
            <a:ext cx="4930743" cy="320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561023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 err="1"/>
              <a:t>Genymotion</a:t>
            </a:r>
            <a:endParaRPr sz="3600" b="1" dirty="0"/>
          </a:p>
        </p:txBody>
      </p:sp>
      <p:sp>
        <p:nvSpPr>
          <p:cNvPr id="839" name="Google Shape;839;p37"/>
          <p:cNvSpPr txBox="1"/>
          <p:nvPr/>
        </p:nvSpPr>
        <p:spPr>
          <a:xfrm>
            <a:off x="396815" y="1356967"/>
            <a:ext cx="10835185" cy="4431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0" bIns="121900" anchor="t" anchorCtr="0">
            <a:noAutofit/>
          </a:bodyPr>
          <a:lstStyle/>
          <a:p>
            <a:r>
              <a:rPr lang="ru-RU" dirty="0" smtClean="0"/>
              <a:t>	</a:t>
            </a:r>
            <a:r>
              <a:rPr lang="ru-RU" b="1" dirty="0" smtClean="0"/>
              <a:t>Кроме </a:t>
            </a:r>
            <a:r>
              <a:rPr lang="ru-RU" b="1" dirty="0"/>
              <a:t>того, </a:t>
            </a:r>
            <a:r>
              <a:rPr lang="ru-RU" b="1" dirty="0" err="1"/>
              <a:t>Genymotion</a:t>
            </a:r>
            <a:r>
              <a:rPr lang="ru-RU" b="1" dirty="0"/>
              <a:t> предлагает возможность интеграции </a:t>
            </a:r>
            <a:r>
              <a:rPr lang="ru-RU" dirty="0"/>
              <a:t>с популярными инструментами разработки, такими как </a:t>
            </a:r>
            <a:r>
              <a:rPr lang="ru-RU" dirty="0" err="1"/>
              <a:t>Android</a:t>
            </a:r>
            <a:r>
              <a:rPr lang="ru-RU" dirty="0"/>
              <a:t> </a:t>
            </a:r>
            <a:r>
              <a:rPr lang="ru-RU" dirty="0" err="1"/>
              <a:t>Studio</a:t>
            </a:r>
            <a:r>
              <a:rPr lang="ru-RU" dirty="0"/>
              <a:t>, что упрощает процесс тестирования. Разработчики могут без труда запускать эмуляторы прямо из своей рабочей среды и оптимизировать свои рабочие процессы. Также стоит отметить поддержку автоматизированного тестирования, что экономит время и усилия при проверке функциональности приложений. С помощью таких решений, как </a:t>
            </a:r>
            <a:r>
              <a:rPr lang="ru-RU" dirty="0" err="1"/>
              <a:t>Appium</a:t>
            </a:r>
            <a:r>
              <a:rPr lang="ru-RU" dirty="0"/>
              <a:t>, разработчики могут легко запускать тесты на виртуальных устройствах, что делает процесс более эффективным и позволяет сосредоточиться на написании кода. </a:t>
            </a:r>
          </a:p>
          <a:p>
            <a:r>
              <a:rPr lang="ru-RU" dirty="0" smtClean="0"/>
              <a:t>	</a:t>
            </a:r>
            <a:r>
              <a:rPr lang="ru-RU" b="1" dirty="0" smtClean="0"/>
              <a:t>Также </a:t>
            </a:r>
            <a:r>
              <a:rPr lang="ru-RU" b="1" dirty="0" err="1"/>
              <a:t>Genymotion</a:t>
            </a:r>
            <a:r>
              <a:rPr lang="ru-RU" b="1" dirty="0"/>
              <a:t> активно поддерживает облачные технологии. </a:t>
            </a:r>
            <a:r>
              <a:rPr lang="ru-RU" dirty="0"/>
              <a:t>Это значит, что пользователи могут запускать свои виртуальные устройства в облаке, что особенно удобно для команд, работающих удаленно, или для тех, кто не имеет доступа к мощным машинам. Облачная платформа позволяет масштабировать тестирование, делая его более доступным для разработчиков по всему миру. Все эти особенности делают </a:t>
            </a:r>
            <a:r>
              <a:rPr lang="ru-RU" dirty="0" err="1"/>
              <a:t>Genymotion</a:t>
            </a:r>
            <a:r>
              <a:rPr lang="ru-RU" dirty="0"/>
              <a:t> отличным выбором для разработчиков, стремящихся ускорить процесс разработки и повысить качество своих приложений.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059086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ru-RU" sz="3200" b="1" dirty="0"/>
              <a:t>Возможности отладки на реальных устройствах.</a:t>
            </a:r>
            <a:endParaRPr lang="ru-RU" sz="3200" dirty="0"/>
          </a:p>
        </p:txBody>
      </p:sp>
      <p:sp>
        <p:nvSpPr>
          <p:cNvPr id="839" name="Google Shape;839;p37"/>
          <p:cNvSpPr txBox="1"/>
          <p:nvPr/>
        </p:nvSpPr>
        <p:spPr>
          <a:xfrm>
            <a:off x="430718" y="1171727"/>
            <a:ext cx="6600845" cy="2336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0" bIns="121900" anchor="t" anchorCtr="0">
            <a:noAutofit/>
          </a:bodyPr>
          <a:lstStyle/>
          <a:p>
            <a:r>
              <a:rPr lang="ru-RU" sz="2400" dirty="0"/>
              <a:t>Разработанное приложение можно запустить на реальном устройстве, например, на смартфоне. Для этого необходимо проделать предварительную работу.</a:t>
            </a:r>
          </a:p>
          <a:p>
            <a:r>
              <a:rPr lang="ru-RU" sz="2400" dirty="0"/>
              <a:t>Для запуска приложений, разработанных в </a:t>
            </a:r>
            <a:r>
              <a:rPr lang="ru-RU" sz="2400" dirty="0" err="1"/>
              <a:t>Android</a:t>
            </a:r>
            <a:r>
              <a:rPr lang="ru-RU" sz="2400" dirty="0"/>
              <a:t> IDE, необходимо: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Настроить устройство (включить режим отладки по USB).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Настроить компьютер (для Windows необходимо установить нужный драйвер вручную, нужны права администратора).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dirty="0"/>
              <a:t>Настроить среду и запустить проект на устройстве.</a:t>
            </a:r>
          </a:p>
          <a:p>
            <a:r>
              <a:rPr lang="ru-RU" sz="2400" b="1" dirty="0"/>
              <a:t> </a:t>
            </a:r>
            <a:endParaRPr lang="ru-RU" sz="2400" dirty="0"/>
          </a:p>
        </p:txBody>
      </p:sp>
      <p:pic>
        <p:nvPicPr>
          <p:cNvPr id="8194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977" y="2162578"/>
            <a:ext cx="4567594" cy="269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540152"/>
      </p:ext>
    </p:extLst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p67"/>
          <p:cNvSpPr txBox="1">
            <a:spLocks noGrp="1"/>
          </p:cNvSpPr>
          <p:nvPr>
            <p:ph type="title"/>
          </p:nvPr>
        </p:nvSpPr>
        <p:spPr>
          <a:xfrm>
            <a:off x="3130600" y="867867"/>
            <a:ext cx="5930800" cy="1297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Thanks!</a:t>
            </a:r>
            <a:endParaRPr/>
          </a:p>
        </p:txBody>
      </p:sp>
      <p:sp>
        <p:nvSpPr>
          <p:cNvPr id="1677" name="Google Shape;1677;p67"/>
          <p:cNvSpPr txBox="1">
            <a:spLocks noGrp="1"/>
          </p:cNvSpPr>
          <p:nvPr>
            <p:ph type="subTitle" idx="1"/>
          </p:nvPr>
        </p:nvSpPr>
        <p:spPr>
          <a:xfrm>
            <a:off x="3130533" y="2282483"/>
            <a:ext cx="5930800" cy="1468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678" name="Google Shape;1678;p67"/>
          <p:cNvSpPr txBox="1"/>
          <p:nvPr/>
        </p:nvSpPr>
        <p:spPr>
          <a:xfrm>
            <a:off x="3328200" y="5725175"/>
            <a:ext cx="5535600" cy="3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FAFAFA"/>
                </a:solidFill>
                <a:latin typeface="Catamaran"/>
                <a:ea typeface="Catamaran"/>
                <a:cs typeface="Catamaran"/>
                <a:sym typeface="Catamaran"/>
              </a:rPr>
              <a:t>Please keep this slide for attribution</a:t>
            </a:r>
            <a:endParaRPr sz="1600" kern="0">
              <a:solidFill>
                <a:srgbClr val="FAFAFA"/>
              </a:solidFill>
              <a:latin typeface="Catamaran"/>
              <a:ea typeface="Catamaran"/>
              <a:cs typeface="Catamaran"/>
              <a:sym typeface="Catamaran"/>
            </a:endParaRPr>
          </a:p>
        </p:txBody>
      </p:sp>
      <p:grpSp>
        <p:nvGrpSpPr>
          <p:cNvPr id="1679" name="Google Shape;1679;p67"/>
          <p:cNvGrpSpPr/>
          <p:nvPr/>
        </p:nvGrpSpPr>
        <p:grpSpPr>
          <a:xfrm>
            <a:off x="950972" y="-2"/>
            <a:ext cx="1582483" cy="2654356"/>
            <a:chOff x="786179" y="280873"/>
            <a:chExt cx="1186862" cy="1990767"/>
          </a:xfrm>
        </p:grpSpPr>
        <p:grpSp>
          <p:nvGrpSpPr>
            <p:cNvPr id="1680" name="Google Shape;1680;p67"/>
            <p:cNvGrpSpPr/>
            <p:nvPr/>
          </p:nvGrpSpPr>
          <p:grpSpPr>
            <a:xfrm rot="10800000">
              <a:off x="1363367" y="280873"/>
              <a:ext cx="609674" cy="1990767"/>
              <a:chOff x="6961407" y="2871131"/>
              <a:chExt cx="439278" cy="1434374"/>
            </a:xfrm>
          </p:grpSpPr>
          <p:sp>
            <p:nvSpPr>
              <p:cNvPr id="1681" name="Google Shape;1681;p67"/>
              <p:cNvSpPr/>
              <p:nvPr/>
            </p:nvSpPr>
            <p:spPr>
              <a:xfrm rot="-5400000">
                <a:off x="6647504" y="3552324"/>
                <a:ext cx="1374825" cy="131536"/>
              </a:xfrm>
              <a:custGeom>
                <a:avLst/>
                <a:gdLst/>
                <a:ahLst/>
                <a:cxnLst/>
                <a:rect l="l" t="t" r="r" b="b"/>
                <a:pathLst>
                  <a:path w="31607" h="3024" extrusionOk="0">
                    <a:moveTo>
                      <a:pt x="31193" y="0"/>
                    </a:moveTo>
                    <a:cubicBezTo>
                      <a:pt x="31079" y="0"/>
                      <a:pt x="30893" y="114"/>
                      <a:pt x="30836" y="300"/>
                    </a:cubicBezTo>
                    <a:lnTo>
                      <a:pt x="17287" y="300"/>
                    </a:lnTo>
                    <a:lnTo>
                      <a:pt x="17287" y="2796"/>
                    </a:lnTo>
                    <a:lnTo>
                      <a:pt x="0" y="2796"/>
                    </a:lnTo>
                    <a:lnTo>
                      <a:pt x="0" y="3024"/>
                    </a:lnTo>
                    <a:lnTo>
                      <a:pt x="17529" y="3024"/>
                    </a:lnTo>
                    <a:lnTo>
                      <a:pt x="17529" y="528"/>
                    </a:lnTo>
                    <a:lnTo>
                      <a:pt x="30836" y="528"/>
                    </a:lnTo>
                    <a:cubicBezTo>
                      <a:pt x="30893" y="656"/>
                      <a:pt x="31079" y="770"/>
                      <a:pt x="31193" y="770"/>
                    </a:cubicBezTo>
                    <a:cubicBezTo>
                      <a:pt x="31435" y="770"/>
                      <a:pt x="31607" y="599"/>
                      <a:pt x="31607" y="414"/>
                    </a:cubicBezTo>
                    <a:cubicBezTo>
                      <a:pt x="31607" y="171"/>
                      <a:pt x="31435" y="0"/>
                      <a:pt x="3119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67"/>
              <p:cNvSpPr/>
              <p:nvPr/>
            </p:nvSpPr>
            <p:spPr>
              <a:xfrm rot="-5400000">
                <a:off x="6677278" y="3618071"/>
                <a:ext cx="1230283" cy="144586"/>
              </a:xfrm>
              <a:custGeom>
                <a:avLst/>
                <a:gdLst/>
                <a:ahLst/>
                <a:cxnLst/>
                <a:rect l="l" t="t" r="r" b="b"/>
                <a:pathLst>
                  <a:path w="28284" h="3324" extrusionOk="0">
                    <a:moveTo>
                      <a:pt x="27870" y="0"/>
                    </a:moveTo>
                    <a:cubicBezTo>
                      <a:pt x="27741" y="0"/>
                      <a:pt x="27570" y="114"/>
                      <a:pt x="27513" y="228"/>
                    </a:cubicBezTo>
                    <a:lnTo>
                      <a:pt x="16103" y="228"/>
                    </a:lnTo>
                    <a:lnTo>
                      <a:pt x="16103" y="3081"/>
                    </a:lnTo>
                    <a:lnTo>
                      <a:pt x="0" y="3081"/>
                    </a:lnTo>
                    <a:lnTo>
                      <a:pt x="0" y="3324"/>
                    </a:lnTo>
                    <a:lnTo>
                      <a:pt x="16331" y="3324"/>
                    </a:lnTo>
                    <a:lnTo>
                      <a:pt x="16331" y="471"/>
                    </a:lnTo>
                    <a:lnTo>
                      <a:pt x="27513" y="471"/>
                    </a:lnTo>
                    <a:cubicBezTo>
                      <a:pt x="27570" y="656"/>
                      <a:pt x="27741" y="770"/>
                      <a:pt x="27870" y="770"/>
                    </a:cubicBezTo>
                    <a:cubicBezTo>
                      <a:pt x="28098" y="770"/>
                      <a:pt x="28283" y="585"/>
                      <a:pt x="28283" y="357"/>
                    </a:cubicBezTo>
                    <a:cubicBezTo>
                      <a:pt x="28283" y="171"/>
                      <a:pt x="28098" y="0"/>
                      <a:pt x="27870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67"/>
              <p:cNvSpPr/>
              <p:nvPr/>
            </p:nvSpPr>
            <p:spPr>
              <a:xfrm rot="-5400000">
                <a:off x="6529931" y="3512306"/>
                <a:ext cx="1434374" cy="152024"/>
              </a:xfrm>
              <a:custGeom>
                <a:avLst/>
                <a:gdLst/>
                <a:ahLst/>
                <a:cxnLst/>
                <a:rect l="l" t="t" r="r" b="b"/>
                <a:pathLst>
                  <a:path w="32976" h="3495" extrusionOk="0">
                    <a:moveTo>
                      <a:pt x="32562" y="1"/>
                    </a:moveTo>
                    <a:cubicBezTo>
                      <a:pt x="32448" y="1"/>
                      <a:pt x="32263" y="115"/>
                      <a:pt x="32206" y="286"/>
                    </a:cubicBezTo>
                    <a:lnTo>
                      <a:pt x="14976" y="286"/>
                    </a:lnTo>
                    <a:lnTo>
                      <a:pt x="14976" y="3267"/>
                    </a:lnTo>
                    <a:lnTo>
                      <a:pt x="0" y="3267"/>
                    </a:lnTo>
                    <a:lnTo>
                      <a:pt x="0" y="3495"/>
                    </a:lnTo>
                    <a:lnTo>
                      <a:pt x="15204" y="3495"/>
                    </a:lnTo>
                    <a:lnTo>
                      <a:pt x="15204" y="528"/>
                    </a:lnTo>
                    <a:lnTo>
                      <a:pt x="32206" y="528"/>
                    </a:lnTo>
                    <a:cubicBezTo>
                      <a:pt x="32263" y="642"/>
                      <a:pt x="32448" y="771"/>
                      <a:pt x="32562" y="771"/>
                    </a:cubicBezTo>
                    <a:cubicBezTo>
                      <a:pt x="32805" y="771"/>
                      <a:pt x="32976" y="585"/>
                      <a:pt x="32976" y="414"/>
                    </a:cubicBezTo>
                    <a:cubicBezTo>
                      <a:pt x="32976" y="172"/>
                      <a:pt x="32805" y="1"/>
                      <a:pt x="32562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67"/>
              <p:cNvSpPr/>
              <p:nvPr/>
            </p:nvSpPr>
            <p:spPr>
              <a:xfrm rot="-5400000">
                <a:off x="6645331" y="3671116"/>
                <a:ext cx="1098138" cy="170641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3923" extrusionOk="0">
                    <a:moveTo>
                      <a:pt x="24832" y="0"/>
                    </a:moveTo>
                    <a:cubicBezTo>
                      <a:pt x="24718" y="0"/>
                      <a:pt x="24532" y="114"/>
                      <a:pt x="24475" y="285"/>
                    </a:cubicBezTo>
                    <a:lnTo>
                      <a:pt x="13835" y="285"/>
                    </a:lnTo>
                    <a:lnTo>
                      <a:pt x="13835" y="3680"/>
                    </a:lnTo>
                    <a:lnTo>
                      <a:pt x="0" y="3680"/>
                    </a:lnTo>
                    <a:lnTo>
                      <a:pt x="0" y="3923"/>
                    </a:lnTo>
                    <a:lnTo>
                      <a:pt x="14078" y="3923"/>
                    </a:lnTo>
                    <a:lnTo>
                      <a:pt x="14078" y="528"/>
                    </a:lnTo>
                    <a:lnTo>
                      <a:pt x="24475" y="528"/>
                    </a:lnTo>
                    <a:cubicBezTo>
                      <a:pt x="24532" y="642"/>
                      <a:pt x="24718" y="770"/>
                      <a:pt x="24832" y="770"/>
                    </a:cubicBezTo>
                    <a:cubicBezTo>
                      <a:pt x="25074" y="770"/>
                      <a:pt x="25245" y="585"/>
                      <a:pt x="25245" y="414"/>
                    </a:cubicBezTo>
                    <a:cubicBezTo>
                      <a:pt x="25245" y="171"/>
                      <a:pt x="25074" y="0"/>
                      <a:pt x="2483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67"/>
              <p:cNvSpPr/>
              <p:nvPr/>
            </p:nvSpPr>
            <p:spPr>
              <a:xfrm rot="-5400000">
                <a:off x="6506661" y="3582076"/>
                <a:ext cx="1284264" cy="162594"/>
              </a:xfrm>
              <a:custGeom>
                <a:avLst/>
                <a:gdLst/>
                <a:ahLst/>
                <a:cxnLst/>
                <a:rect l="l" t="t" r="r" b="b"/>
                <a:pathLst>
                  <a:path w="29525" h="3738" extrusionOk="0">
                    <a:moveTo>
                      <a:pt x="29111" y="1"/>
                    </a:moveTo>
                    <a:cubicBezTo>
                      <a:pt x="28996" y="1"/>
                      <a:pt x="28811" y="115"/>
                      <a:pt x="28754" y="300"/>
                    </a:cubicBezTo>
                    <a:lnTo>
                      <a:pt x="12708" y="300"/>
                    </a:lnTo>
                    <a:lnTo>
                      <a:pt x="12708" y="3509"/>
                    </a:lnTo>
                    <a:lnTo>
                      <a:pt x="0" y="3509"/>
                    </a:lnTo>
                    <a:lnTo>
                      <a:pt x="0" y="3737"/>
                    </a:lnTo>
                    <a:lnTo>
                      <a:pt x="12951" y="3737"/>
                    </a:lnTo>
                    <a:lnTo>
                      <a:pt x="12951" y="528"/>
                    </a:lnTo>
                    <a:lnTo>
                      <a:pt x="28754" y="528"/>
                    </a:lnTo>
                    <a:cubicBezTo>
                      <a:pt x="28811" y="657"/>
                      <a:pt x="28996" y="771"/>
                      <a:pt x="29111" y="771"/>
                    </a:cubicBezTo>
                    <a:cubicBezTo>
                      <a:pt x="29353" y="771"/>
                      <a:pt x="29524" y="600"/>
                      <a:pt x="29524" y="414"/>
                    </a:cubicBezTo>
                    <a:cubicBezTo>
                      <a:pt x="29524" y="172"/>
                      <a:pt x="29353" y="1"/>
                      <a:pt x="29111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67"/>
              <p:cNvSpPr/>
              <p:nvPr/>
            </p:nvSpPr>
            <p:spPr>
              <a:xfrm rot="-5400000">
                <a:off x="6617711" y="3742147"/>
                <a:ext cx="953596" cy="173120"/>
              </a:xfrm>
              <a:custGeom>
                <a:avLst/>
                <a:gdLst/>
                <a:ahLst/>
                <a:cxnLst/>
                <a:rect l="l" t="t" r="r" b="b"/>
                <a:pathLst>
                  <a:path w="21923" h="3980" extrusionOk="0">
                    <a:moveTo>
                      <a:pt x="21566" y="0"/>
                    </a:moveTo>
                    <a:cubicBezTo>
                      <a:pt x="21394" y="0"/>
                      <a:pt x="21209" y="114"/>
                      <a:pt x="21209" y="300"/>
                    </a:cubicBezTo>
                    <a:lnTo>
                      <a:pt x="11168" y="300"/>
                    </a:lnTo>
                    <a:lnTo>
                      <a:pt x="11168" y="3752"/>
                    </a:lnTo>
                    <a:lnTo>
                      <a:pt x="0" y="3752"/>
                    </a:lnTo>
                    <a:lnTo>
                      <a:pt x="0" y="3980"/>
                    </a:lnTo>
                    <a:lnTo>
                      <a:pt x="11410" y="3980"/>
                    </a:lnTo>
                    <a:lnTo>
                      <a:pt x="11410" y="542"/>
                    </a:lnTo>
                    <a:lnTo>
                      <a:pt x="21209" y="542"/>
                    </a:lnTo>
                    <a:cubicBezTo>
                      <a:pt x="21209" y="656"/>
                      <a:pt x="21394" y="771"/>
                      <a:pt x="21566" y="771"/>
                    </a:cubicBezTo>
                    <a:cubicBezTo>
                      <a:pt x="21751" y="771"/>
                      <a:pt x="21922" y="599"/>
                      <a:pt x="21922" y="414"/>
                    </a:cubicBezTo>
                    <a:cubicBezTo>
                      <a:pt x="21922" y="186"/>
                      <a:pt x="21751" y="0"/>
                      <a:pt x="21566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67"/>
              <p:cNvSpPr/>
              <p:nvPr/>
            </p:nvSpPr>
            <p:spPr>
              <a:xfrm rot="-5400000">
                <a:off x="6516884" y="3690342"/>
                <a:ext cx="1059686" cy="170641"/>
              </a:xfrm>
              <a:custGeom>
                <a:avLst/>
                <a:gdLst/>
                <a:ahLst/>
                <a:cxnLst/>
                <a:rect l="l" t="t" r="r" b="b"/>
                <a:pathLst>
                  <a:path w="24362" h="3923" extrusionOk="0">
                    <a:moveTo>
                      <a:pt x="24004" y="1"/>
                    </a:moveTo>
                    <a:cubicBezTo>
                      <a:pt x="23819" y="1"/>
                      <a:pt x="23648" y="115"/>
                      <a:pt x="23648" y="300"/>
                    </a:cubicBezTo>
                    <a:lnTo>
                      <a:pt x="10098" y="300"/>
                    </a:lnTo>
                    <a:lnTo>
                      <a:pt x="10098" y="3680"/>
                    </a:lnTo>
                    <a:lnTo>
                      <a:pt x="0" y="3680"/>
                    </a:lnTo>
                    <a:lnTo>
                      <a:pt x="0" y="3923"/>
                    </a:lnTo>
                    <a:lnTo>
                      <a:pt x="10341" y="3923"/>
                    </a:lnTo>
                    <a:lnTo>
                      <a:pt x="10341" y="543"/>
                    </a:lnTo>
                    <a:lnTo>
                      <a:pt x="23648" y="543"/>
                    </a:lnTo>
                    <a:cubicBezTo>
                      <a:pt x="23648" y="657"/>
                      <a:pt x="23819" y="771"/>
                      <a:pt x="24004" y="771"/>
                    </a:cubicBezTo>
                    <a:cubicBezTo>
                      <a:pt x="24176" y="771"/>
                      <a:pt x="24361" y="600"/>
                      <a:pt x="24361" y="414"/>
                    </a:cubicBezTo>
                    <a:cubicBezTo>
                      <a:pt x="24361" y="186"/>
                      <a:pt x="24176" y="1"/>
                      <a:pt x="24004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688" name="Google Shape;1688;p67"/>
            <p:cNvGrpSpPr/>
            <p:nvPr/>
          </p:nvGrpSpPr>
          <p:grpSpPr>
            <a:xfrm rot="10800000">
              <a:off x="786179" y="280873"/>
              <a:ext cx="545140" cy="1908120"/>
              <a:chOff x="7780935" y="2930680"/>
              <a:chExt cx="392780" cy="1374825"/>
            </a:xfrm>
          </p:grpSpPr>
          <p:sp>
            <p:nvSpPr>
              <p:cNvPr id="1689" name="Google Shape;1689;p67"/>
              <p:cNvSpPr/>
              <p:nvPr/>
            </p:nvSpPr>
            <p:spPr>
              <a:xfrm rot="-5400000">
                <a:off x="7866274" y="3998065"/>
                <a:ext cx="449808" cy="165073"/>
              </a:xfrm>
              <a:custGeom>
                <a:avLst/>
                <a:gdLst/>
                <a:ahLst/>
                <a:cxnLst/>
                <a:rect l="l" t="t" r="r" b="b"/>
                <a:pathLst>
                  <a:path w="10341" h="3795" extrusionOk="0">
                    <a:moveTo>
                      <a:pt x="0" y="0"/>
                    </a:moveTo>
                    <a:lnTo>
                      <a:pt x="0" y="229"/>
                    </a:lnTo>
                    <a:lnTo>
                      <a:pt x="9856" y="229"/>
                    </a:lnTo>
                    <a:lnTo>
                      <a:pt x="9856" y="3081"/>
                    </a:lnTo>
                    <a:cubicBezTo>
                      <a:pt x="9685" y="3081"/>
                      <a:pt x="9556" y="3267"/>
                      <a:pt x="9556" y="3438"/>
                    </a:cubicBezTo>
                    <a:cubicBezTo>
                      <a:pt x="9556" y="3623"/>
                      <a:pt x="9742" y="3794"/>
                      <a:pt x="9984" y="3794"/>
                    </a:cubicBezTo>
                    <a:cubicBezTo>
                      <a:pt x="10155" y="3794"/>
                      <a:pt x="10341" y="3623"/>
                      <a:pt x="10341" y="3438"/>
                    </a:cubicBezTo>
                    <a:cubicBezTo>
                      <a:pt x="10341" y="3267"/>
                      <a:pt x="10212" y="3081"/>
                      <a:pt x="10098" y="3081"/>
                    </a:cubicBezTo>
                    <a:lnTo>
                      <a:pt x="1009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67"/>
              <p:cNvSpPr/>
              <p:nvPr/>
            </p:nvSpPr>
            <p:spPr>
              <a:xfrm rot="-5400000">
                <a:off x="7822212" y="3954002"/>
                <a:ext cx="498829" cy="204177"/>
              </a:xfrm>
              <a:custGeom>
                <a:avLst/>
                <a:gdLst/>
                <a:ahLst/>
                <a:cxnLst/>
                <a:rect l="l" t="t" r="r" b="b"/>
                <a:pathLst>
                  <a:path w="11468" h="4694" extrusionOk="0">
                    <a:moveTo>
                      <a:pt x="0" y="1"/>
                    </a:moveTo>
                    <a:lnTo>
                      <a:pt x="0" y="243"/>
                    </a:lnTo>
                    <a:lnTo>
                      <a:pt x="10925" y="243"/>
                    </a:lnTo>
                    <a:lnTo>
                      <a:pt x="10925" y="3980"/>
                    </a:lnTo>
                    <a:cubicBezTo>
                      <a:pt x="10811" y="3980"/>
                      <a:pt x="10697" y="4166"/>
                      <a:pt x="10697" y="4337"/>
                    </a:cubicBezTo>
                    <a:cubicBezTo>
                      <a:pt x="10697" y="4522"/>
                      <a:pt x="10868" y="4693"/>
                      <a:pt x="11054" y="4693"/>
                    </a:cubicBezTo>
                    <a:cubicBezTo>
                      <a:pt x="11282" y="4693"/>
                      <a:pt x="11467" y="4522"/>
                      <a:pt x="11467" y="4337"/>
                    </a:cubicBezTo>
                    <a:cubicBezTo>
                      <a:pt x="11467" y="4166"/>
                      <a:pt x="11339" y="3980"/>
                      <a:pt x="11168" y="3980"/>
                    </a:cubicBezTo>
                    <a:lnTo>
                      <a:pt x="11168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67"/>
              <p:cNvSpPr/>
              <p:nvPr/>
            </p:nvSpPr>
            <p:spPr>
              <a:xfrm rot="-5400000">
                <a:off x="7418033" y="3559740"/>
                <a:ext cx="1266256" cy="225274"/>
              </a:xfrm>
              <a:custGeom>
                <a:avLst/>
                <a:gdLst/>
                <a:ahLst/>
                <a:cxnLst/>
                <a:rect l="l" t="t" r="r" b="b"/>
                <a:pathLst>
                  <a:path w="29111" h="5179" extrusionOk="0">
                    <a:moveTo>
                      <a:pt x="0" y="1"/>
                    </a:moveTo>
                    <a:lnTo>
                      <a:pt x="0" y="243"/>
                    </a:lnTo>
                    <a:lnTo>
                      <a:pt x="11995" y="243"/>
                    </a:lnTo>
                    <a:lnTo>
                      <a:pt x="11995" y="5178"/>
                    </a:lnTo>
                    <a:lnTo>
                      <a:pt x="16631" y="5178"/>
                    </a:lnTo>
                    <a:lnTo>
                      <a:pt x="20909" y="828"/>
                    </a:lnTo>
                    <a:lnTo>
                      <a:pt x="28340" y="828"/>
                    </a:lnTo>
                    <a:cubicBezTo>
                      <a:pt x="28397" y="1013"/>
                      <a:pt x="28526" y="1127"/>
                      <a:pt x="28697" y="1127"/>
                    </a:cubicBezTo>
                    <a:cubicBezTo>
                      <a:pt x="28939" y="1127"/>
                      <a:pt x="29111" y="956"/>
                      <a:pt x="29111" y="714"/>
                    </a:cubicBezTo>
                    <a:cubicBezTo>
                      <a:pt x="29111" y="543"/>
                      <a:pt x="28939" y="357"/>
                      <a:pt x="28697" y="357"/>
                    </a:cubicBezTo>
                    <a:cubicBezTo>
                      <a:pt x="28583" y="357"/>
                      <a:pt x="28397" y="471"/>
                      <a:pt x="28340" y="600"/>
                    </a:cubicBezTo>
                    <a:lnTo>
                      <a:pt x="20852" y="600"/>
                    </a:lnTo>
                    <a:lnTo>
                      <a:pt x="16516" y="4936"/>
                    </a:lnTo>
                    <a:lnTo>
                      <a:pt x="12238" y="4936"/>
                    </a:lnTo>
                    <a:lnTo>
                      <a:pt x="12238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67"/>
              <p:cNvSpPr/>
              <p:nvPr/>
            </p:nvSpPr>
            <p:spPr>
              <a:xfrm rot="-5400000">
                <a:off x="7317206" y="3505455"/>
                <a:ext cx="1374825" cy="225274"/>
              </a:xfrm>
              <a:custGeom>
                <a:avLst/>
                <a:gdLst/>
                <a:ahLst/>
                <a:cxnLst/>
                <a:rect l="l" t="t" r="r" b="b"/>
                <a:pathLst>
                  <a:path w="31607" h="5179" extrusionOk="0">
                    <a:moveTo>
                      <a:pt x="0" y="1"/>
                    </a:moveTo>
                    <a:lnTo>
                      <a:pt x="0" y="243"/>
                    </a:lnTo>
                    <a:lnTo>
                      <a:pt x="13065" y="243"/>
                    </a:lnTo>
                    <a:lnTo>
                      <a:pt x="13065" y="5178"/>
                    </a:lnTo>
                    <a:lnTo>
                      <a:pt x="15917" y="5178"/>
                    </a:lnTo>
                    <a:lnTo>
                      <a:pt x="20382" y="714"/>
                    </a:lnTo>
                    <a:lnTo>
                      <a:pt x="30836" y="714"/>
                    </a:lnTo>
                    <a:cubicBezTo>
                      <a:pt x="30893" y="900"/>
                      <a:pt x="31022" y="1014"/>
                      <a:pt x="31193" y="1014"/>
                    </a:cubicBezTo>
                    <a:cubicBezTo>
                      <a:pt x="31435" y="1014"/>
                      <a:pt x="31607" y="828"/>
                      <a:pt x="31607" y="600"/>
                    </a:cubicBezTo>
                    <a:cubicBezTo>
                      <a:pt x="31607" y="415"/>
                      <a:pt x="31435" y="243"/>
                      <a:pt x="31193" y="243"/>
                    </a:cubicBezTo>
                    <a:cubicBezTo>
                      <a:pt x="31079" y="243"/>
                      <a:pt x="30893" y="358"/>
                      <a:pt x="30836" y="472"/>
                    </a:cubicBezTo>
                    <a:lnTo>
                      <a:pt x="20253" y="472"/>
                    </a:lnTo>
                    <a:lnTo>
                      <a:pt x="15803" y="4936"/>
                    </a:lnTo>
                    <a:lnTo>
                      <a:pt x="13307" y="4936"/>
                    </a:lnTo>
                    <a:lnTo>
                      <a:pt x="1330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67"/>
              <p:cNvSpPr/>
              <p:nvPr/>
            </p:nvSpPr>
            <p:spPr>
              <a:xfrm rot="-5400000">
                <a:off x="7374298" y="3624573"/>
                <a:ext cx="1144680" cy="217183"/>
              </a:xfrm>
              <a:custGeom>
                <a:avLst/>
                <a:gdLst/>
                <a:ahLst/>
                <a:cxnLst/>
                <a:rect l="l" t="t" r="r" b="b"/>
                <a:pathLst>
                  <a:path w="26316" h="4993" extrusionOk="0">
                    <a:moveTo>
                      <a:pt x="25901" y="0"/>
                    </a:moveTo>
                    <a:cubicBezTo>
                      <a:pt x="25730" y="0"/>
                      <a:pt x="25602" y="114"/>
                      <a:pt x="25545" y="228"/>
                    </a:cubicBezTo>
                    <a:lnTo>
                      <a:pt x="20253" y="228"/>
                    </a:lnTo>
                    <a:lnTo>
                      <a:pt x="15689" y="4750"/>
                    </a:lnTo>
                    <a:lnTo>
                      <a:pt x="14491" y="4750"/>
                    </a:lnTo>
                    <a:lnTo>
                      <a:pt x="14491" y="171"/>
                    </a:lnTo>
                    <a:lnTo>
                      <a:pt x="0" y="171"/>
                    </a:lnTo>
                    <a:lnTo>
                      <a:pt x="0" y="414"/>
                    </a:lnTo>
                    <a:lnTo>
                      <a:pt x="14263" y="414"/>
                    </a:lnTo>
                    <a:lnTo>
                      <a:pt x="14263" y="4992"/>
                    </a:lnTo>
                    <a:lnTo>
                      <a:pt x="15803" y="4992"/>
                    </a:lnTo>
                    <a:lnTo>
                      <a:pt x="20325" y="471"/>
                    </a:lnTo>
                    <a:lnTo>
                      <a:pt x="25545" y="471"/>
                    </a:lnTo>
                    <a:cubicBezTo>
                      <a:pt x="25602" y="642"/>
                      <a:pt x="25787" y="713"/>
                      <a:pt x="25901" y="713"/>
                    </a:cubicBezTo>
                    <a:cubicBezTo>
                      <a:pt x="26144" y="713"/>
                      <a:pt x="26315" y="585"/>
                      <a:pt x="26315" y="357"/>
                    </a:cubicBezTo>
                    <a:cubicBezTo>
                      <a:pt x="26315" y="171"/>
                      <a:pt x="26144" y="0"/>
                      <a:pt x="25901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67"/>
              <p:cNvSpPr/>
              <p:nvPr/>
            </p:nvSpPr>
            <p:spPr>
              <a:xfrm rot="-5400000">
                <a:off x="7256398" y="3576791"/>
                <a:ext cx="1253250" cy="204177"/>
              </a:xfrm>
              <a:custGeom>
                <a:avLst/>
                <a:gdLst/>
                <a:ahLst/>
                <a:cxnLst/>
                <a:rect l="l" t="t" r="r" b="b"/>
                <a:pathLst>
                  <a:path w="28812" h="4694" extrusionOk="0">
                    <a:moveTo>
                      <a:pt x="28397" y="1"/>
                    </a:moveTo>
                    <a:cubicBezTo>
                      <a:pt x="28283" y="1"/>
                      <a:pt x="28098" y="115"/>
                      <a:pt x="28041" y="243"/>
                    </a:cubicBezTo>
                    <a:lnTo>
                      <a:pt x="19540" y="243"/>
                    </a:lnTo>
                    <a:lnTo>
                      <a:pt x="15618" y="4166"/>
                    </a:lnTo>
                    <a:lnTo>
                      <a:pt x="15618" y="172"/>
                    </a:lnTo>
                    <a:lnTo>
                      <a:pt x="0" y="172"/>
                    </a:lnTo>
                    <a:lnTo>
                      <a:pt x="0" y="415"/>
                    </a:lnTo>
                    <a:lnTo>
                      <a:pt x="15390" y="415"/>
                    </a:lnTo>
                    <a:lnTo>
                      <a:pt x="15390" y="4693"/>
                    </a:lnTo>
                    <a:lnTo>
                      <a:pt x="19669" y="472"/>
                    </a:lnTo>
                    <a:lnTo>
                      <a:pt x="28041" y="472"/>
                    </a:lnTo>
                    <a:cubicBezTo>
                      <a:pt x="28098" y="657"/>
                      <a:pt x="28226" y="771"/>
                      <a:pt x="28397" y="771"/>
                    </a:cubicBezTo>
                    <a:cubicBezTo>
                      <a:pt x="28640" y="771"/>
                      <a:pt x="28811" y="600"/>
                      <a:pt x="28811" y="357"/>
                    </a:cubicBezTo>
                    <a:cubicBezTo>
                      <a:pt x="28811" y="172"/>
                      <a:pt x="28640" y="1"/>
                      <a:pt x="28397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8900044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95" name="Google Shape;1695;p67"/>
          <p:cNvGrpSpPr/>
          <p:nvPr/>
        </p:nvGrpSpPr>
        <p:grpSpPr>
          <a:xfrm>
            <a:off x="9708559" y="4139043"/>
            <a:ext cx="1532485" cy="3442100"/>
            <a:chOff x="1390914" y="2488356"/>
            <a:chExt cx="811526" cy="1822760"/>
          </a:xfrm>
        </p:grpSpPr>
        <p:sp>
          <p:nvSpPr>
            <p:cNvPr id="1696" name="Google Shape;1696;p67"/>
            <p:cNvSpPr/>
            <p:nvPr/>
          </p:nvSpPr>
          <p:spPr>
            <a:xfrm rot="-5400000">
              <a:off x="1739909" y="2894384"/>
              <a:ext cx="868558" cy="56503"/>
            </a:xfrm>
            <a:custGeom>
              <a:avLst/>
              <a:gdLst/>
              <a:ahLst/>
              <a:cxnLst/>
              <a:rect l="l" t="t" r="r" b="b"/>
              <a:pathLst>
                <a:path w="19968" h="1299" extrusionOk="0">
                  <a:moveTo>
                    <a:pt x="19554" y="0"/>
                  </a:moveTo>
                  <a:cubicBezTo>
                    <a:pt x="19426" y="0"/>
                    <a:pt x="19255" y="114"/>
                    <a:pt x="19198" y="229"/>
                  </a:cubicBezTo>
                  <a:lnTo>
                    <a:pt x="0" y="229"/>
                  </a:lnTo>
                  <a:lnTo>
                    <a:pt x="0" y="1298"/>
                  </a:lnTo>
                  <a:lnTo>
                    <a:pt x="228" y="1298"/>
                  </a:lnTo>
                  <a:lnTo>
                    <a:pt x="228" y="471"/>
                  </a:lnTo>
                  <a:lnTo>
                    <a:pt x="19198" y="471"/>
                  </a:lnTo>
                  <a:cubicBezTo>
                    <a:pt x="19255" y="642"/>
                    <a:pt x="19426" y="770"/>
                    <a:pt x="19554" y="770"/>
                  </a:cubicBezTo>
                  <a:cubicBezTo>
                    <a:pt x="19783" y="770"/>
                    <a:pt x="19968" y="585"/>
                    <a:pt x="19968" y="357"/>
                  </a:cubicBezTo>
                  <a:cubicBezTo>
                    <a:pt x="19968" y="171"/>
                    <a:pt x="19783" y="0"/>
                    <a:pt x="19554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67"/>
            <p:cNvSpPr/>
            <p:nvPr/>
          </p:nvSpPr>
          <p:spPr>
            <a:xfrm rot="-5400000">
              <a:off x="1765616" y="2959195"/>
              <a:ext cx="778040" cy="95608"/>
            </a:xfrm>
            <a:custGeom>
              <a:avLst/>
              <a:gdLst/>
              <a:ahLst/>
              <a:cxnLst/>
              <a:rect l="l" t="t" r="r" b="b"/>
              <a:pathLst>
                <a:path w="17887" h="2198" extrusionOk="0">
                  <a:moveTo>
                    <a:pt x="17472" y="1"/>
                  </a:moveTo>
                  <a:cubicBezTo>
                    <a:pt x="17358" y="1"/>
                    <a:pt x="17173" y="115"/>
                    <a:pt x="17116" y="243"/>
                  </a:cubicBezTo>
                  <a:lnTo>
                    <a:pt x="0" y="243"/>
                  </a:lnTo>
                  <a:lnTo>
                    <a:pt x="0" y="2197"/>
                  </a:lnTo>
                  <a:lnTo>
                    <a:pt x="243" y="2197"/>
                  </a:lnTo>
                  <a:lnTo>
                    <a:pt x="243" y="471"/>
                  </a:lnTo>
                  <a:lnTo>
                    <a:pt x="17116" y="471"/>
                  </a:lnTo>
                  <a:cubicBezTo>
                    <a:pt x="17173" y="657"/>
                    <a:pt x="17358" y="714"/>
                    <a:pt x="17472" y="714"/>
                  </a:cubicBezTo>
                  <a:cubicBezTo>
                    <a:pt x="17715" y="714"/>
                    <a:pt x="17886" y="600"/>
                    <a:pt x="17886" y="357"/>
                  </a:cubicBezTo>
                  <a:cubicBezTo>
                    <a:pt x="17886" y="186"/>
                    <a:pt x="17715" y="1"/>
                    <a:pt x="1747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67"/>
            <p:cNvSpPr/>
            <p:nvPr/>
          </p:nvSpPr>
          <p:spPr>
            <a:xfrm rot="-5400000">
              <a:off x="1756634" y="3001714"/>
              <a:ext cx="760032" cy="131580"/>
            </a:xfrm>
            <a:custGeom>
              <a:avLst/>
              <a:gdLst/>
              <a:ahLst/>
              <a:cxnLst/>
              <a:rect l="l" t="t" r="r" b="b"/>
              <a:pathLst>
                <a:path w="17473" h="3025" extrusionOk="0">
                  <a:moveTo>
                    <a:pt x="17116" y="0"/>
                  </a:moveTo>
                  <a:cubicBezTo>
                    <a:pt x="16931" y="0"/>
                    <a:pt x="16817" y="58"/>
                    <a:pt x="16759" y="229"/>
                  </a:cubicBezTo>
                  <a:lnTo>
                    <a:pt x="1" y="229"/>
                  </a:lnTo>
                  <a:lnTo>
                    <a:pt x="1" y="3024"/>
                  </a:lnTo>
                  <a:lnTo>
                    <a:pt x="243" y="3024"/>
                  </a:lnTo>
                  <a:lnTo>
                    <a:pt x="243" y="471"/>
                  </a:lnTo>
                  <a:lnTo>
                    <a:pt x="16759" y="471"/>
                  </a:lnTo>
                  <a:cubicBezTo>
                    <a:pt x="16817" y="585"/>
                    <a:pt x="16931" y="714"/>
                    <a:pt x="17116" y="714"/>
                  </a:cubicBezTo>
                  <a:cubicBezTo>
                    <a:pt x="17287" y="714"/>
                    <a:pt x="17473" y="528"/>
                    <a:pt x="17473" y="357"/>
                  </a:cubicBezTo>
                  <a:cubicBezTo>
                    <a:pt x="17473" y="115"/>
                    <a:pt x="17287" y="0"/>
                    <a:pt x="1711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67"/>
            <p:cNvSpPr/>
            <p:nvPr/>
          </p:nvSpPr>
          <p:spPr>
            <a:xfrm rot="-5400000">
              <a:off x="1370420" y="3504542"/>
              <a:ext cx="1460472" cy="152676"/>
            </a:xfrm>
            <a:custGeom>
              <a:avLst/>
              <a:gdLst/>
              <a:ahLst/>
              <a:cxnLst/>
              <a:rect l="l" t="t" r="r" b="b"/>
              <a:pathLst>
                <a:path w="33576" h="3510" extrusionOk="0">
                  <a:moveTo>
                    <a:pt x="33162" y="1"/>
                  </a:moveTo>
                  <a:cubicBezTo>
                    <a:pt x="33048" y="1"/>
                    <a:pt x="32862" y="115"/>
                    <a:pt x="32805" y="229"/>
                  </a:cubicBezTo>
                  <a:lnTo>
                    <a:pt x="18371" y="229"/>
                  </a:lnTo>
                  <a:lnTo>
                    <a:pt x="18371" y="3267"/>
                  </a:lnTo>
                  <a:lnTo>
                    <a:pt x="1" y="3267"/>
                  </a:lnTo>
                  <a:lnTo>
                    <a:pt x="1" y="3509"/>
                  </a:lnTo>
                  <a:lnTo>
                    <a:pt x="18600" y="3509"/>
                  </a:lnTo>
                  <a:lnTo>
                    <a:pt x="18600" y="471"/>
                  </a:lnTo>
                  <a:lnTo>
                    <a:pt x="32805" y="471"/>
                  </a:lnTo>
                  <a:cubicBezTo>
                    <a:pt x="32862" y="657"/>
                    <a:pt x="33048" y="714"/>
                    <a:pt x="33162" y="714"/>
                  </a:cubicBezTo>
                  <a:cubicBezTo>
                    <a:pt x="33404" y="714"/>
                    <a:pt x="33575" y="586"/>
                    <a:pt x="33575" y="357"/>
                  </a:cubicBezTo>
                  <a:cubicBezTo>
                    <a:pt x="33575" y="172"/>
                    <a:pt x="33404" y="1"/>
                    <a:pt x="3316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67"/>
            <p:cNvSpPr/>
            <p:nvPr/>
          </p:nvSpPr>
          <p:spPr>
            <a:xfrm rot="-5400000">
              <a:off x="1428446" y="3604151"/>
              <a:ext cx="1253859" cy="160071"/>
            </a:xfrm>
            <a:custGeom>
              <a:avLst/>
              <a:gdLst/>
              <a:ahLst/>
              <a:cxnLst/>
              <a:rect l="l" t="t" r="r" b="b"/>
              <a:pathLst>
                <a:path w="28826" h="3680" extrusionOk="0">
                  <a:moveTo>
                    <a:pt x="28469" y="0"/>
                  </a:moveTo>
                  <a:cubicBezTo>
                    <a:pt x="28298" y="0"/>
                    <a:pt x="28170" y="114"/>
                    <a:pt x="28113" y="285"/>
                  </a:cubicBezTo>
                  <a:lnTo>
                    <a:pt x="17302" y="285"/>
                  </a:lnTo>
                  <a:lnTo>
                    <a:pt x="17302" y="3437"/>
                  </a:lnTo>
                  <a:lnTo>
                    <a:pt x="1" y="3437"/>
                  </a:lnTo>
                  <a:lnTo>
                    <a:pt x="1" y="3680"/>
                  </a:lnTo>
                  <a:lnTo>
                    <a:pt x="17530" y="3680"/>
                  </a:lnTo>
                  <a:lnTo>
                    <a:pt x="17530" y="528"/>
                  </a:lnTo>
                  <a:lnTo>
                    <a:pt x="28113" y="528"/>
                  </a:lnTo>
                  <a:cubicBezTo>
                    <a:pt x="28170" y="642"/>
                    <a:pt x="28298" y="770"/>
                    <a:pt x="28469" y="770"/>
                  </a:cubicBezTo>
                  <a:cubicBezTo>
                    <a:pt x="28655" y="770"/>
                    <a:pt x="28826" y="585"/>
                    <a:pt x="28826" y="414"/>
                  </a:cubicBezTo>
                  <a:cubicBezTo>
                    <a:pt x="28826" y="171"/>
                    <a:pt x="28655" y="0"/>
                    <a:pt x="2846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67"/>
            <p:cNvSpPr/>
            <p:nvPr/>
          </p:nvSpPr>
          <p:spPr>
            <a:xfrm rot="-5400000">
              <a:off x="1332600" y="3552324"/>
              <a:ext cx="1354991" cy="162594"/>
            </a:xfrm>
            <a:custGeom>
              <a:avLst/>
              <a:gdLst/>
              <a:ahLst/>
              <a:cxnLst/>
              <a:rect l="l" t="t" r="r" b="b"/>
              <a:pathLst>
                <a:path w="31151" h="3738" extrusionOk="0">
                  <a:moveTo>
                    <a:pt x="30723" y="0"/>
                  </a:moveTo>
                  <a:cubicBezTo>
                    <a:pt x="30609" y="0"/>
                    <a:pt x="30438" y="114"/>
                    <a:pt x="30366" y="229"/>
                  </a:cubicBezTo>
                  <a:lnTo>
                    <a:pt x="16104" y="229"/>
                  </a:lnTo>
                  <a:lnTo>
                    <a:pt x="16104" y="3495"/>
                  </a:lnTo>
                  <a:lnTo>
                    <a:pt x="1" y="3495"/>
                  </a:lnTo>
                  <a:lnTo>
                    <a:pt x="1" y="3737"/>
                  </a:lnTo>
                  <a:lnTo>
                    <a:pt x="16346" y="3737"/>
                  </a:lnTo>
                  <a:lnTo>
                    <a:pt x="16346" y="471"/>
                  </a:lnTo>
                  <a:lnTo>
                    <a:pt x="30366" y="471"/>
                  </a:lnTo>
                  <a:cubicBezTo>
                    <a:pt x="30438" y="642"/>
                    <a:pt x="30609" y="770"/>
                    <a:pt x="30723" y="770"/>
                  </a:cubicBezTo>
                  <a:cubicBezTo>
                    <a:pt x="30965" y="770"/>
                    <a:pt x="31151" y="585"/>
                    <a:pt x="31151" y="357"/>
                  </a:cubicBezTo>
                  <a:cubicBezTo>
                    <a:pt x="31151" y="171"/>
                    <a:pt x="30965" y="0"/>
                    <a:pt x="30723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2" name="Google Shape;1702;p67"/>
            <p:cNvSpPr/>
            <p:nvPr/>
          </p:nvSpPr>
          <p:spPr>
            <a:xfrm rot="-5400000">
              <a:off x="1296281" y="3552020"/>
              <a:ext cx="1292963" cy="225230"/>
            </a:xfrm>
            <a:custGeom>
              <a:avLst/>
              <a:gdLst/>
              <a:ahLst/>
              <a:cxnLst/>
              <a:rect l="l" t="t" r="r" b="b"/>
              <a:pathLst>
                <a:path w="29725" h="5178" extrusionOk="0">
                  <a:moveTo>
                    <a:pt x="29368" y="1"/>
                  </a:moveTo>
                  <a:cubicBezTo>
                    <a:pt x="29183" y="1"/>
                    <a:pt x="29068" y="129"/>
                    <a:pt x="29011" y="243"/>
                  </a:cubicBezTo>
                  <a:lnTo>
                    <a:pt x="18728" y="243"/>
                  </a:lnTo>
                  <a:lnTo>
                    <a:pt x="18728" y="1555"/>
                  </a:lnTo>
                  <a:lnTo>
                    <a:pt x="14977" y="1555"/>
                  </a:lnTo>
                  <a:lnTo>
                    <a:pt x="14977" y="4935"/>
                  </a:lnTo>
                  <a:lnTo>
                    <a:pt x="1" y="4935"/>
                  </a:lnTo>
                  <a:lnTo>
                    <a:pt x="1" y="5178"/>
                  </a:lnTo>
                  <a:lnTo>
                    <a:pt x="15219" y="5178"/>
                  </a:lnTo>
                  <a:lnTo>
                    <a:pt x="15219" y="1783"/>
                  </a:lnTo>
                  <a:lnTo>
                    <a:pt x="18956" y="1783"/>
                  </a:lnTo>
                  <a:lnTo>
                    <a:pt x="18956" y="485"/>
                  </a:lnTo>
                  <a:lnTo>
                    <a:pt x="29011" y="485"/>
                  </a:lnTo>
                  <a:cubicBezTo>
                    <a:pt x="29068" y="657"/>
                    <a:pt x="29183" y="771"/>
                    <a:pt x="29368" y="771"/>
                  </a:cubicBezTo>
                  <a:cubicBezTo>
                    <a:pt x="29596" y="771"/>
                    <a:pt x="29725" y="600"/>
                    <a:pt x="29725" y="357"/>
                  </a:cubicBezTo>
                  <a:cubicBezTo>
                    <a:pt x="29725" y="186"/>
                    <a:pt x="29596" y="1"/>
                    <a:pt x="29368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3" name="Google Shape;1703;p67"/>
            <p:cNvSpPr/>
            <p:nvPr/>
          </p:nvSpPr>
          <p:spPr>
            <a:xfrm rot="-5400000">
              <a:off x="1295063" y="3592342"/>
              <a:ext cx="1215407" cy="222142"/>
            </a:xfrm>
            <a:custGeom>
              <a:avLst/>
              <a:gdLst/>
              <a:ahLst/>
              <a:cxnLst/>
              <a:rect l="l" t="t" r="r" b="b"/>
              <a:pathLst>
                <a:path w="27942" h="5107" extrusionOk="0">
                  <a:moveTo>
                    <a:pt x="27585" y="0"/>
                  </a:moveTo>
                  <a:cubicBezTo>
                    <a:pt x="27400" y="0"/>
                    <a:pt x="27286" y="114"/>
                    <a:pt x="27229" y="228"/>
                  </a:cubicBezTo>
                  <a:lnTo>
                    <a:pt x="17302" y="228"/>
                  </a:lnTo>
                  <a:lnTo>
                    <a:pt x="17302" y="1369"/>
                  </a:lnTo>
                  <a:lnTo>
                    <a:pt x="14035" y="1369"/>
                  </a:lnTo>
                  <a:lnTo>
                    <a:pt x="14035" y="4864"/>
                  </a:lnTo>
                  <a:lnTo>
                    <a:pt x="1" y="4864"/>
                  </a:lnTo>
                  <a:lnTo>
                    <a:pt x="1" y="5106"/>
                  </a:lnTo>
                  <a:lnTo>
                    <a:pt x="14264" y="5106"/>
                  </a:lnTo>
                  <a:lnTo>
                    <a:pt x="14264" y="1598"/>
                  </a:lnTo>
                  <a:lnTo>
                    <a:pt x="17530" y="1598"/>
                  </a:lnTo>
                  <a:lnTo>
                    <a:pt x="17530" y="471"/>
                  </a:lnTo>
                  <a:lnTo>
                    <a:pt x="27229" y="471"/>
                  </a:lnTo>
                  <a:cubicBezTo>
                    <a:pt x="27286" y="656"/>
                    <a:pt x="27400" y="713"/>
                    <a:pt x="27585" y="713"/>
                  </a:cubicBezTo>
                  <a:cubicBezTo>
                    <a:pt x="27756" y="713"/>
                    <a:pt x="27942" y="585"/>
                    <a:pt x="27942" y="357"/>
                  </a:cubicBezTo>
                  <a:cubicBezTo>
                    <a:pt x="27942" y="171"/>
                    <a:pt x="27756" y="0"/>
                    <a:pt x="27585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67"/>
            <p:cNvSpPr/>
            <p:nvPr/>
          </p:nvSpPr>
          <p:spPr>
            <a:xfrm rot="-5400000">
              <a:off x="1190518" y="3668963"/>
              <a:ext cx="1163297" cy="121010"/>
            </a:xfrm>
            <a:custGeom>
              <a:avLst/>
              <a:gdLst/>
              <a:ahLst/>
              <a:cxnLst/>
              <a:rect l="l" t="t" r="r" b="b"/>
              <a:pathLst>
                <a:path w="26744" h="2782" extrusionOk="0">
                  <a:moveTo>
                    <a:pt x="26330" y="0"/>
                  </a:moveTo>
                  <a:cubicBezTo>
                    <a:pt x="26216" y="0"/>
                    <a:pt x="26030" y="114"/>
                    <a:pt x="25973" y="286"/>
                  </a:cubicBezTo>
                  <a:lnTo>
                    <a:pt x="17116" y="286"/>
                  </a:lnTo>
                  <a:lnTo>
                    <a:pt x="14863" y="2553"/>
                  </a:lnTo>
                  <a:lnTo>
                    <a:pt x="1" y="2553"/>
                  </a:lnTo>
                  <a:lnTo>
                    <a:pt x="1" y="2782"/>
                  </a:lnTo>
                  <a:lnTo>
                    <a:pt x="14920" y="2782"/>
                  </a:lnTo>
                  <a:lnTo>
                    <a:pt x="17245" y="528"/>
                  </a:lnTo>
                  <a:lnTo>
                    <a:pt x="25973" y="528"/>
                  </a:lnTo>
                  <a:cubicBezTo>
                    <a:pt x="26030" y="642"/>
                    <a:pt x="26216" y="770"/>
                    <a:pt x="26330" y="770"/>
                  </a:cubicBezTo>
                  <a:cubicBezTo>
                    <a:pt x="26572" y="770"/>
                    <a:pt x="26744" y="585"/>
                    <a:pt x="26744" y="414"/>
                  </a:cubicBezTo>
                  <a:cubicBezTo>
                    <a:pt x="26744" y="171"/>
                    <a:pt x="26572" y="0"/>
                    <a:pt x="2633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5" name="Google Shape;1705;p67"/>
            <p:cNvSpPr/>
            <p:nvPr/>
          </p:nvSpPr>
          <p:spPr>
            <a:xfrm rot="-5400000">
              <a:off x="1172533" y="3722921"/>
              <a:ext cx="1034240" cy="142150"/>
            </a:xfrm>
            <a:custGeom>
              <a:avLst/>
              <a:gdLst/>
              <a:ahLst/>
              <a:cxnLst/>
              <a:rect l="l" t="t" r="r" b="b"/>
              <a:pathLst>
                <a:path w="23777" h="3268" extrusionOk="0">
                  <a:moveTo>
                    <a:pt x="23363" y="1"/>
                  </a:moveTo>
                  <a:cubicBezTo>
                    <a:pt x="23235" y="1"/>
                    <a:pt x="23064" y="58"/>
                    <a:pt x="23007" y="229"/>
                  </a:cubicBezTo>
                  <a:lnTo>
                    <a:pt x="16588" y="229"/>
                  </a:lnTo>
                  <a:lnTo>
                    <a:pt x="13793" y="3025"/>
                  </a:lnTo>
                  <a:lnTo>
                    <a:pt x="1" y="3025"/>
                  </a:lnTo>
                  <a:lnTo>
                    <a:pt x="1" y="3267"/>
                  </a:lnTo>
                  <a:lnTo>
                    <a:pt x="13850" y="3267"/>
                  </a:lnTo>
                  <a:lnTo>
                    <a:pt x="16703" y="472"/>
                  </a:lnTo>
                  <a:lnTo>
                    <a:pt x="23007" y="472"/>
                  </a:lnTo>
                  <a:cubicBezTo>
                    <a:pt x="23064" y="586"/>
                    <a:pt x="23235" y="714"/>
                    <a:pt x="23363" y="714"/>
                  </a:cubicBezTo>
                  <a:cubicBezTo>
                    <a:pt x="23591" y="714"/>
                    <a:pt x="23777" y="529"/>
                    <a:pt x="23777" y="357"/>
                  </a:cubicBezTo>
                  <a:cubicBezTo>
                    <a:pt x="23777" y="115"/>
                    <a:pt x="23591" y="1"/>
                    <a:pt x="2336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6" name="Google Shape;1706;p67"/>
            <p:cNvSpPr/>
            <p:nvPr/>
          </p:nvSpPr>
          <p:spPr>
            <a:xfrm rot="-5400000">
              <a:off x="1371361" y="4014833"/>
              <a:ext cx="455419" cy="137148"/>
            </a:xfrm>
            <a:custGeom>
              <a:avLst/>
              <a:gdLst/>
              <a:ahLst/>
              <a:cxnLst/>
              <a:rect l="l" t="t" r="r" b="b"/>
              <a:pathLst>
                <a:path w="10470" h="3153" extrusionOk="0">
                  <a:moveTo>
                    <a:pt x="1" y="1"/>
                  </a:moveTo>
                  <a:lnTo>
                    <a:pt x="1" y="243"/>
                  </a:lnTo>
                  <a:lnTo>
                    <a:pt x="9928" y="243"/>
                  </a:lnTo>
                  <a:lnTo>
                    <a:pt x="9928" y="2382"/>
                  </a:lnTo>
                  <a:cubicBezTo>
                    <a:pt x="9814" y="2439"/>
                    <a:pt x="9685" y="2611"/>
                    <a:pt x="9685" y="2739"/>
                  </a:cubicBezTo>
                  <a:cubicBezTo>
                    <a:pt x="9685" y="2967"/>
                    <a:pt x="9871" y="3153"/>
                    <a:pt x="10042" y="3153"/>
                  </a:cubicBezTo>
                  <a:cubicBezTo>
                    <a:pt x="10284" y="3153"/>
                    <a:pt x="10470" y="2967"/>
                    <a:pt x="10470" y="2739"/>
                  </a:cubicBezTo>
                  <a:cubicBezTo>
                    <a:pt x="10470" y="2611"/>
                    <a:pt x="10341" y="2439"/>
                    <a:pt x="10170" y="2382"/>
                  </a:cubicBezTo>
                  <a:lnTo>
                    <a:pt x="10170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67"/>
            <p:cNvSpPr/>
            <p:nvPr/>
          </p:nvSpPr>
          <p:spPr>
            <a:xfrm rot="-5400000">
              <a:off x="1624774" y="4028143"/>
              <a:ext cx="498873" cy="67073"/>
            </a:xfrm>
            <a:custGeom>
              <a:avLst/>
              <a:gdLst/>
              <a:ahLst/>
              <a:cxnLst/>
              <a:rect l="l" t="t" r="r" b="b"/>
              <a:pathLst>
                <a:path w="11469" h="1542" extrusionOk="0">
                  <a:moveTo>
                    <a:pt x="11112" y="1"/>
                  </a:moveTo>
                  <a:cubicBezTo>
                    <a:pt x="10940" y="1"/>
                    <a:pt x="10755" y="172"/>
                    <a:pt x="10755" y="358"/>
                  </a:cubicBezTo>
                  <a:cubicBezTo>
                    <a:pt x="10755" y="529"/>
                    <a:pt x="10883" y="714"/>
                    <a:pt x="10997" y="714"/>
                  </a:cubicBezTo>
                  <a:lnTo>
                    <a:pt x="10997" y="1313"/>
                  </a:lnTo>
                  <a:lnTo>
                    <a:pt x="1" y="1313"/>
                  </a:lnTo>
                  <a:lnTo>
                    <a:pt x="1" y="1541"/>
                  </a:lnTo>
                  <a:lnTo>
                    <a:pt x="11240" y="1541"/>
                  </a:lnTo>
                  <a:lnTo>
                    <a:pt x="11240" y="714"/>
                  </a:lnTo>
                  <a:cubicBezTo>
                    <a:pt x="11411" y="714"/>
                    <a:pt x="11468" y="529"/>
                    <a:pt x="11468" y="358"/>
                  </a:cubicBezTo>
                  <a:cubicBezTo>
                    <a:pt x="11468" y="172"/>
                    <a:pt x="11354" y="1"/>
                    <a:pt x="11112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67"/>
            <p:cNvSpPr/>
            <p:nvPr/>
          </p:nvSpPr>
          <p:spPr>
            <a:xfrm rot="-5400000">
              <a:off x="1622294" y="3989082"/>
              <a:ext cx="540413" cy="103655"/>
            </a:xfrm>
            <a:custGeom>
              <a:avLst/>
              <a:gdLst/>
              <a:ahLst/>
              <a:cxnLst/>
              <a:rect l="l" t="t" r="r" b="b"/>
              <a:pathLst>
                <a:path w="12424" h="2383" extrusionOk="0">
                  <a:moveTo>
                    <a:pt x="12067" y="1"/>
                  </a:moveTo>
                  <a:cubicBezTo>
                    <a:pt x="11896" y="1"/>
                    <a:pt x="11711" y="172"/>
                    <a:pt x="11711" y="358"/>
                  </a:cubicBezTo>
                  <a:cubicBezTo>
                    <a:pt x="11711" y="529"/>
                    <a:pt x="11825" y="714"/>
                    <a:pt x="11953" y="714"/>
                  </a:cubicBezTo>
                  <a:lnTo>
                    <a:pt x="11953" y="2140"/>
                  </a:lnTo>
                  <a:lnTo>
                    <a:pt x="1" y="2140"/>
                  </a:lnTo>
                  <a:lnTo>
                    <a:pt x="1" y="2383"/>
                  </a:lnTo>
                  <a:lnTo>
                    <a:pt x="12181" y="2383"/>
                  </a:lnTo>
                  <a:lnTo>
                    <a:pt x="12181" y="714"/>
                  </a:lnTo>
                  <a:cubicBezTo>
                    <a:pt x="12367" y="714"/>
                    <a:pt x="12424" y="529"/>
                    <a:pt x="12424" y="358"/>
                  </a:cubicBezTo>
                  <a:cubicBezTo>
                    <a:pt x="12424" y="172"/>
                    <a:pt x="12310" y="1"/>
                    <a:pt x="12067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67"/>
            <p:cNvSpPr/>
            <p:nvPr/>
          </p:nvSpPr>
          <p:spPr>
            <a:xfrm rot="-5400000">
              <a:off x="1618271" y="3949043"/>
              <a:ext cx="584476" cy="139670"/>
            </a:xfrm>
            <a:custGeom>
              <a:avLst/>
              <a:gdLst/>
              <a:ahLst/>
              <a:cxnLst/>
              <a:rect l="l" t="t" r="r" b="b"/>
              <a:pathLst>
                <a:path w="13437" h="3211" extrusionOk="0">
                  <a:moveTo>
                    <a:pt x="13080" y="1"/>
                  </a:moveTo>
                  <a:cubicBezTo>
                    <a:pt x="12837" y="1"/>
                    <a:pt x="12666" y="172"/>
                    <a:pt x="12666" y="358"/>
                  </a:cubicBezTo>
                  <a:cubicBezTo>
                    <a:pt x="12666" y="529"/>
                    <a:pt x="12780" y="714"/>
                    <a:pt x="12966" y="714"/>
                  </a:cubicBezTo>
                  <a:lnTo>
                    <a:pt x="12966" y="2968"/>
                  </a:lnTo>
                  <a:lnTo>
                    <a:pt x="1" y="2968"/>
                  </a:lnTo>
                  <a:lnTo>
                    <a:pt x="1" y="3210"/>
                  </a:lnTo>
                  <a:lnTo>
                    <a:pt x="13194" y="3210"/>
                  </a:lnTo>
                  <a:lnTo>
                    <a:pt x="13194" y="714"/>
                  </a:lnTo>
                  <a:cubicBezTo>
                    <a:pt x="13322" y="714"/>
                    <a:pt x="13436" y="529"/>
                    <a:pt x="13436" y="358"/>
                  </a:cubicBezTo>
                  <a:cubicBezTo>
                    <a:pt x="13436" y="172"/>
                    <a:pt x="13251" y="1"/>
                    <a:pt x="1308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67"/>
            <p:cNvSpPr/>
            <p:nvPr/>
          </p:nvSpPr>
          <p:spPr>
            <a:xfrm rot="-5400000">
              <a:off x="1336628" y="3980100"/>
              <a:ext cx="491391" cy="170641"/>
            </a:xfrm>
            <a:custGeom>
              <a:avLst/>
              <a:gdLst/>
              <a:ahLst/>
              <a:cxnLst/>
              <a:rect l="l" t="t" r="r" b="b"/>
              <a:pathLst>
                <a:path w="11297" h="3923" extrusionOk="0">
                  <a:moveTo>
                    <a:pt x="1" y="0"/>
                  </a:moveTo>
                  <a:lnTo>
                    <a:pt x="1" y="229"/>
                  </a:lnTo>
                  <a:lnTo>
                    <a:pt x="10826" y="229"/>
                  </a:lnTo>
                  <a:lnTo>
                    <a:pt x="10826" y="3152"/>
                  </a:lnTo>
                  <a:cubicBezTo>
                    <a:pt x="10641" y="3209"/>
                    <a:pt x="10584" y="3381"/>
                    <a:pt x="10584" y="3509"/>
                  </a:cubicBezTo>
                  <a:cubicBezTo>
                    <a:pt x="10584" y="3737"/>
                    <a:pt x="10698" y="3923"/>
                    <a:pt x="10940" y="3923"/>
                  </a:cubicBezTo>
                  <a:cubicBezTo>
                    <a:pt x="11112" y="3923"/>
                    <a:pt x="11297" y="3737"/>
                    <a:pt x="11297" y="3509"/>
                  </a:cubicBezTo>
                  <a:cubicBezTo>
                    <a:pt x="11297" y="3381"/>
                    <a:pt x="11183" y="3209"/>
                    <a:pt x="11054" y="3152"/>
                  </a:cubicBezTo>
                  <a:lnTo>
                    <a:pt x="11054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67"/>
            <p:cNvSpPr/>
            <p:nvPr/>
          </p:nvSpPr>
          <p:spPr>
            <a:xfrm rot="-5400000">
              <a:off x="1071705" y="3588601"/>
              <a:ext cx="1315930" cy="129101"/>
            </a:xfrm>
            <a:custGeom>
              <a:avLst/>
              <a:gdLst/>
              <a:ahLst/>
              <a:cxnLst/>
              <a:rect l="l" t="t" r="r" b="b"/>
              <a:pathLst>
                <a:path w="30253" h="2968" extrusionOk="0">
                  <a:moveTo>
                    <a:pt x="29839" y="1"/>
                  </a:moveTo>
                  <a:cubicBezTo>
                    <a:pt x="29725" y="1"/>
                    <a:pt x="29539" y="115"/>
                    <a:pt x="29482" y="229"/>
                  </a:cubicBezTo>
                  <a:lnTo>
                    <a:pt x="16760" y="229"/>
                  </a:lnTo>
                  <a:lnTo>
                    <a:pt x="14264" y="2725"/>
                  </a:lnTo>
                  <a:lnTo>
                    <a:pt x="1" y="2725"/>
                  </a:lnTo>
                  <a:lnTo>
                    <a:pt x="1" y="2967"/>
                  </a:lnTo>
                  <a:lnTo>
                    <a:pt x="14321" y="2967"/>
                  </a:lnTo>
                  <a:lnTo>
                    <a:pt x="16817" y="471"/>
                  </a:lnTo>
                  <a:lnTo>
                    <a:pt x="29482" y="471"/>
                  </a:lnTo>
                  <a:cubicBezTo>
                    <a:pt x="29539" y="642"/>
                    <a:pt x="29725" y="771"/>
                    <a:pt x="29839" y="771"/>
                  </a:cubicBezTo>
                  <a:cubicBezTo>
                    <a:pt x="30081" y="771"/>
                    <a:pt x="30252" y="585"/>
                    <a:pt x="30252" y="357"/>
                  </a:cubicBezTo>
                  <a:cubicBezTo>
                    <a:pt x="30252" y="172"/>
                    <a:pt x="30081" y="1"/>
                    <a:pt x="2983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67"/>
            <p:cNvSpPr/>
            <p:nvPr/>
          </p:nvSpPr>
          <p:spPr>
            <a:xfrm rot="-5400000">
              <a:off x="1008135" y="3602585"/>
              <a:ext cx="1253859" cy="163203"/>
            </a:xfrm>
            <a:custGeom>
              <a:avLst/>
              <a:gdLst/>
              <a:ahLst/>
              <a:cxnLst/>
              <a:rect l="l" t="t" r="r" b="b"/>
              <a:pathLst>
                <a:path w="28826" h="3752" extrusionOk="0">
                  <a:moveTo>
                    <a:pt x="28469" y="0"/>
                  </a:moveTo>
                  <a:cubicBezTo>
                    <a:pt x="28298" y="0"/>
                    <a:pt x="28170" y="129"/>
                    <a:pt x="28113" y="300"/>
                  </a:cubicBezTo>
                  <a:lnTo>
                    <a:pt x="16588" y="300"/>
                  </a:lnTo>
                  <a:lnTo>
                    <a:pt x="13322" y="3509"/>
                  </a:lnTo>
                  <a:lnTo>
                    <a:pt x="1" y="3509"/>
                  </a:lnTo>
                  <a:lnTo>
                    <a:pt x="1" y="3751"/>
                  </a:lnTo>
                  <a:lnTo>
                    <a:pt x="13436" y="3751"/>
                  </a:lnTo>
                  <a:lnTo>
                    <a:pt x="16703" y="542"/>
                  </a:lnTo>
                  <a:lnTo>
                    <a:pt x="28113" y="542"/>
                  </a:lnTo>
                  <a:cubicBezTo>
                    <a:pt x="28170" y="656"/>
                    <a:pt x="28298" y="785"/>
                    <a:pt x="28469" y="785"/>
                  </a:cubicBezTo>
                  <a:cubicBezTo>
                    <a:pt x="28655" y="785"/>
                    <a:pt x="28826" y="599"/>
                    <a:pt x="28826" y="428"/>
                  </a:cubicBezTo>
                  <a:cubicBezTo>
                    <a:pt x="28826" y="186"/>
                    <a:pt x="28655" y="0"/>
                    <a:pt x="28469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67"/>
            <p:cNvSpPr/>
            <p:nvPr/>
          </p:nvSpPr>
          <p:spPr>
            <a:xfrm rot="-5400000">
              <a:off x="911354" y="3681359"/>
              <a:ext cx="1109317" cy="150197"/>
            </a:xfrm>
            <a:custGeom>
              <a:avLst/>
              <a:gdLst/>
              <a:ahLst/>
              <a:cxnLst/>
              <a:rect l="l" t="t" r="r" b="b"/>
              <a:pathLst>
                <a:path w="25503" h="3453" extrusionOk="0">
                  <a:moveTo>
                    <a:pt x="25146" y="0"/>
                  </a:moveTo>
                  <a:cubicBezTo>
                    <a:pt x="24961" y="0"/>
                    <a:pt x="24847" y="57"/>
                    <a:pt x="24790" y="172"/>
                  </a:cubicBezTo>
                  <a:lnTo>
                    <a:pt x="16175" y="172"/>
                  </a:lnTo>
                  <a:lnTo>
                    <a:pt x="13493" y="2853"/>
                  </a:lnTo>
                  <a:lnTo>
                    <a:pt x="13493" y="243"/>
                  </a:lnTo>
                  <a:lnTo>
                    <a:pt x="1" y="243"/>
                  </a:lnTo>
                  <a:lnTo>
                    <a:pt x="1" y="471"/>
                  </a:lnTo>
                  <a:lnTo>
                    <a:pt x="13251" y="471"/>
                  </a:lnTo>
                  <a:lnTo>
                    <a:pt x="13251" y="3452"/>
                  </a:lnTo>
                  <a:lnTo>
                    <a:pt x="16289" y="414"/>
                  </a:lnTo>
                  <a:lnTo>
                    <a:pt x="24790" y="414"/>
                  </a:lnTo>
                  <a:cubicBezTo>
                    <a:pt x="24847" y="599"/>
                    <a:pt x="24961" y="714"/>
                    <a:pt x="25146" y="714"/>
                  </a:cubicBezTo>
                  <a:cubicBezTo>
                    <a:pt x="25374" y="714"/>
                    <a:pt x="25503" y="528"/>
                    <a:pt x="25503" y="357"/>
                  </a:cubicBezTo>
                  <a:cubicBezTo>
                    <a:pt x="25503" y="114"/>
                    <a:pt x="25374" y="0"/>
                    <a:pt x="25146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67"/>
            <p:cNvSpPr/>
            <p:nvPr/>
          </p:nvSpPr>
          <p:spPr>
            <a:xfrm rot="-5400000">
              <a:off x="862332" y="3518809"/>
              <a:ext cx="1398445" cy="186169"/>
            </a:xfrm>
            <a:custGeom>
              <a:avLst/>
              <a:gdLst/>
              <a:ahLst/>
              <a:cxnLst/>
              <a:rect l="l" t="t" r="r" b="b"/>
              <a:pathLst>
                <a:path w="32150" h="4280" extrusionOk="0">
                  <a:moveTo>
                    <a:pt x="1" y="0"/>
                  </a:moveTo>
                  <a:lnTo>
                    <a:pt x="1" y="243"/>
                  </a:lnTo>
                  <a:lnTo>
                    <a:pt x="11539" y="243"/>
                  </a:lnTo>
                  <a:lnTo>
                    <a:pt x="11539" y="4279"/>
                  </a:lnTo>
                  <a:lnTo>
                    <a:pt x="13137" y="4279"/>
                  </a:lnTo>
                  <a:lnTo>
                    <a:pt x="16460" y="956"/>
                  </a:lnTo>
                  <a:lnTo>
                    <a:pt x="31436" y="956"/>
                  </a:lnTo>
                  <a:cubicBezTo>
                    <a:pt x="31507" y="1070"/>
                    <a:pt x="31621" y="1127"/>
                    <a:pt x="31793" y="1127"/>
                  </a:cubicBezTo>
                  <a:cubicBezTo>
                    <a:pt x="31978" y="1127"/>
                    <a:pt x="32149" y="1013"/>
                    <a:pt x="32149" y="770"/>
                  </a:cubicBezTo>
                  <a:cubicBezTo>
                    <a:pt x="32149" y="599"/>
                    <a:pt x="31978" y="414"/>
                    <a:pt x="31793" y="414"/>
                  </a:cubicBezTo>
                  <a:cubicBezTo>
                    <a:pt x="31621" y="414"/>
                    <a:pt x="31436" y="528"/>
                    <a:pt x="31436" y="713"/>
                  </a:cubicBezTo>
                  <a:lnTo>
                    <a:pt x="16403" y="713"/>
                  </a:lnTo>
                  <a:lnTo>
                    <a:pt x="13023" y="4037"/>
                  </a:lnTo>
                  <a:lnTo>
                    <a:pt x="11768" y="4037"/>
                  </a:lnTo>
                  <a:lnTo>
                    <a:pt x="1176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67"/>
            <p:cNvSpPr/>
            <p:nvPr/>
          </p:nvSpPr>
          <p:spPr>
            <a:xfrm rot="-5400000">
              <a:off x="868857" y="3571876"/>
              <a:ext cx="1302881" cy="175599"/>
            </a:xfrm>
            <a:custGeom>
              <a:avLst/>
              <a:gdLst/>
              <a:ahLst/>
              <a:cxnLst/>
              <a:rect l="l" t="t" r="r" b="b"/>
              <a:pathLst>
                <a:path w="29953" h="4037" extrusionOk="0">
                  <a:moveTo>
                    <a:pt x="1" y="0"/>
                  </a:moveTo>
                  <a:lnTo>
                    <a:pt x="1" y="228"/>
                  </a:lnTo>
                  <a:lnTo>
                    <a:pt x="12310" y="228"/>
                  </a:lnTo>
                  <a:lnTo>
                    <a:pt x="12310" y="4036"/>
                  </a:lnTo>
                  <a:lnTo>
                    <a:pt x="13137" y="4036"/>
                  </a:lnTo>
                  <a:lnTo>
                    <a:pt x="16403" y="770"/>
                  </a:lnTo>
                  <a:lnTo>
                    <a:pt x="29183" y="770"/>
                  </a:lnTo>
                  <a:cubicBezTo>
                    <a:pt x="29240" y="941"/>
                    <a:pt x="29425" y="1070"/>
                    <a:pt x="29539" y="1070"/>
                  </a:cubicBezTo>
                  <a:cubicBezTo>
                    <a:pt x="29782" y="1070"/>
                    <a:pt x="29953" y="884"/>
                    <a:pt x="29953" y="642"/>
                  </a:cubicBezTo>
                  <a:cubicBezTo>
                    <a:pt x="29953" y="471"/>
                    <a:pt x="29782" y="285"/>
                    <a:pt x="29539" y="285"/>
                  </a:cubicBezTo>
                  <a:cubicBezTo>
                    <a:pt x="29425" y="285"/>
                    <a:pt x="29240" y="414"/>
                    <a:pt x="29183" y="528"/>
                  </a:cubicBezTo>
                  <a:lnTo>
                    <a:pt x="16289" y="528"/>
                  </a:lnTo>
                  <a:lnTo>
                    <a:pt x="13023" y="3794"/>
                  </a:lnTo>
                  <a:lnTo>
                    <a:pt x="12538" y="3794"/>
                  </a:lnTo>
                  <a:lnTo>
                    <a:pt x="12538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044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16" name="Google Shape;1716;p67"/>
          <p:cNvSpPr/>
          <p:nvPr/>
        </p:nvSpPr>
        <p:spPr>
          <a:xfrm>
            <a:off x="5266193" y="4109032"/>
            <a:ext cx="460899" cy="461408"/>
          </a:xfrm>
          <a:custGeom>
            <a:avLst/>
            <a:gdLst/>
            <a:ahLst/>
            <a:cxnLst/>
            <a:rect l="l" t="t" r="r" b="b"/>
            <a:pathLst>
              <a:path w="10860" h="10872" extrusionOk="0">
                <a:moveTo>
                  <a:pt x="5430" y="1"/>
                </a:moveTo>
                <a:cubicBezTo>
                  <a:pt x="3990" y="1"/>
                  <a:pt x="2608" y="560"/>
                  <a:pt x="1596" y="1584"/>
                </a:cubicBezTo>
                <a:cubicBezTo>
                  <a:pt x="561" y="2620"/>
                  <a:pt x="1" y="3989"/>
                  <a:pt x="1" y="5430"/>
                </a:cubicBezTo>
                <a:cubicBezTo>
                  <a:pt x="1" y="6561"/>
                  <a:pt x="346" y="7645"/>
                  <a:pt x="1001" y="8573"/>
                </a:cubicBezTo>
                <a:cubicBezTo>
                  <a:pt x="1632" y="9466"/>
                  <a:pt x="2513" y="10145"/>
                  <a:pt x="3537" y="10538"/>
                </a:cubicBezTo>
                <a:cubicBezTo>
                  <a:pt x="3559" y="10544"/>
                  <a:pt x="3579" y="10547"/>
                  <a:pt x="3599" y="10547"/>
                </a:cubicBezTo>
                <a:cubicBezTo>
                  <a:pt x="3656" y="10547"/>
                  <a:pt x="3704" y="10522"/>
                  <a:pt x="3740" y="10478"/>
                </a:cubicBezTo>
                <a:cubicBezTo>
                  <a:pt x="3763" y="10443"/>
                  <a:pt x="3763" y="10395"/>
                  <a:pt x="3763" y="10371"/>
                </a:cubicBezTo>
                <a:lnTo>
                  <a:pt x="3763" y="7275"/>
                </a:lnTo>
                <a:cubicBezTo>
                  <a:pt x="3763" y="7180"/>
                  <a:pt x="3692" y="7097"/>
                  <a:pt x="3585" y="7097"/>
                </a:cubicBezTo>
                <a:lnTo>
                  <a:pt x="2156" y="7097"/>
                </a:lnTo>
                <a:lnTo>
                  <a:pt x="2156" y="5835"/>
                </a:lnTo>
                <a:lnTo>
                  <a:pt x="3585" y="5835"/>
                </a:lnTo>
                <a:cubicBezTo>
                  <a:pt x="3680" y="5835"/>
                  <a:pt x="3763" y="5751"/>
                  <a:pt x="3763" y="5656"/>
                </a:cubicBezTo>
                <a:lnTo>
                  <a:pt x="3763" y="5430"/>
                </a:lnTo>
                <a:cubicBezTo>
                  <a:pt x="3763" y="3942"/>
                  <a:pt x="5180" y="2632"/>
                  <a:pt x="6799" y="2632"/>
                </a:cubicBezTo>
                <a:lnTo>
                  <a:pt x="7550" y="2632"/>
                </a:lnTo>
                <a:lnTo>
                  <a:pt x="7550" y="3894"/>
                </a:lnTo>
                <a:lnTo>
                  <a:pt x="6799" y="3894"/>
                </a:lnTo>
                <a:cubicBezTo>
                  <a:pt x="6311" y="3894"/>
                  <a:pt x="5883" y="4025"/>
                  <a:pt x="5561" y="4287"/>
                </a:cubicBezTo>
                <a:cubicBezTo>
                  <a:pt x="5228" y="4561"/>
                  <a:pt x="5025" y="4966"/>
                  <a:pt x="5025" y="5430"/>
                </a:cubicBezTo>
                <a:lnTo>
                  <a:pt x="5025" y="5656"/>
                </a:lnTo>
                <a:cubicBezTo>
                  <a:pt x="5025" y="5740"/>
                  <a:pt x="5109" y="5835"/>
                  <a:pt x="5204" y="5835"/>
                </a:cubicBezTo>
                <a:lnTo>
                  <a:pt x="5883" y="5835"/>
                </a:lnTo>
                <a:cubicBezTo>
                  <a:pt x="5966" y="5835"/>
                  <a:pt x="6061" y="5751"/>
                  <a:pt x="6061" y="5656"/>
                </a:cubicBezTo>
                <a:cubicBezTo>
                  <a:pt x="6061" y="5561"/>
                  <a:pt x="5978" y="5478"/>
                  <a:pt x="5883" y="5478"/>
                </a:cubicBezTo>
                <a:lnTo>
                  <a:pt x="5371" y="5478"/>
                </a:lnTo>
                <a:lnTo>
                  <a:pt x="5371" y="5418"/>
                </a:lnTo>
                <a:cubicBezTo>
                  <a:pt x="5371" y="4525"/>
                  <a:pt x="6145" y="4204"/>
                  <a:pt x="6799" y="4204"/>
                </a:cubicBezTo>
                <a:lnTo>
                  <a:pt x="7704" y="4204"/>
                </a:lnTo>
                <a:cubicBezTo>
                  <a:pt x="7800" y="4204"/>
                  <a:pt x="7883" y="4132"/>
                  <a:pt x="7883" y="4025"/>
                </a:cubicBezTo>
                <a:lnTo>
                  <a:pt x="7883" y="2418"/>
                </a:lnTo>
                <a:cubicBezTo>
                  <a:pt x="7883" y="2334"/>
                  <a:pt x="7811" y="2239"/>
                  <a:pt x="7704" y="2239"/>
                </a:cubicBezTo>
                <a:lnTo>
                  <a:pt x="6799" y="2239"/>
                </a:lnTo>
                <a:cubicBezTo>
                  <a:pt x="5966" y="2239"/>
                  <a:pt x="5121" y="2572"/>
                  <a:pt x="4466" y="3156"/>
                </a:cubicBezTo>
                <a:cubicBezTo>
                  <a:pt x="3799" y="3763"/>
                  <a:pt x="3418" y="4549"/>
                  <a:pt x="3418" y="5382"/>
                </a:cubicBezTo>
                <a:lnTo>
                  <a:pt x="3418" y="5442"/>
                </a:lnTo>
                <a:lnTo>
                  <a:pt x="1989" y="5442"/>
                </a:lnTo>
                <a:cubicBezTo>
                  <a:pt x="1906" y="5442"/>
                  <a:pt x="1811" y="5513"/>
                  <a:pt x="1811" y="5620"/>
                </a:cubicBezTo>
                <a:lnTo>
                  <a:pt x="1811" y="7228"/>
                </a:lnTo>
                <a:cubicBezTo>
                  <a:pt x="1811" y="7323"/>
                  <a:pt x="1894" y="7406"/>
                  <a:pt x="1989" y="7406"/>
                </a:cubicBezTo>
                <a:lnTo>
                  <a:pt x="3418" y="7406"/>
                </a:lnTo>
                <a:lnTo>
                  <a:pt x="3418" y="10085"/>
                </a:lnTo>
                <a:cubicBezTo>
                  <a:pt x="1561" y="9300"/>
                  <a:pt x="346" y="7442"/>
                  <a:pt x="346" y="5418"/>
                </a:cubicBezTo>
                <a:cubicBezTo>
                  <a:pt x="346" y="2596"/>
                  <a:pt x="2620" y="322"/>
                  <a:pt x="5430" y="322"/>
                </a:cubicBezTo>
                <a:cubicBezTo>
                  <a:pt x="8228" y="322"/>
                  <a:pt x="10526" y="2620"/>
                  <a:pt x="10526" y="5418"/>
                </a:cubicBezTo>
                <a:cubicBezTo>
                  <a:pt x="10526" y="8228"/>
                  <a:pt x="8240" y="10502"/>
                  <a:pt x="5430" y="10502"/>
                </a:cubicBezTo>
                <a:lnTo>
                  <a:pt x="5371" y="10502"/>
                </a:lnTo>
                <a:lnTo>
                  <a:pt x="5371" y="7418"/>
                </a:lnTo>
                <a:lnTo>
                  <a:pt x="7728" y="7418"/>
                </a:lnTo>
                <a:cubicBezTo>
                  <a:pt x="7811" y="7418"/>
                  <a:pt x="7907" y="7347"/>
                  <a:pt x="7907" y="7240"/>
                </a:cubicBezTo>
                <a:lnTo>
                  <a:pt x="7907" y="5656"/>
                </a:lnTo>
                <a:cubicBezTo>
                  <a:pt x="7907" y="5561"/>
                  <a:pt x="7823" y="5478"/>
                  <a:pt x="7728" y="5478"/>
                </a:cubicBezTo>
                <a:lnTo>
                  <a:pt x="6728" y="5478"/>
                </a:lnTo>
                <a:cubicBezTo>
                  <a:pt x="6633" y="5478"/>
                  <a:pt x="6549" y="5549"/>
                  <a:pt x="6549" y="5656"/>
                </a:cubicBezTo>
                <a:cubicBezTo>
                  <a:pt x="6549" y="5740"/>
                  <a:pt x="6621" y="5835"/>
                  <a:pt x="6728" y="5835"/>
                </a:cubicBezTo>
                <a:lnTo>
                  <a:pt x="7561" y="5835"/>
                </a:lnTo>
                <a:lnTo>
                  <a:pt x="7561" y="7097"/>
                </a:lnTo>
                <a:lnTo>
                  <a:pt x="5204" y="7097"/>
                </a:lnTo>
                <a:cubicBezTo>
                  <a:pt x="5121" y="7097"/>
                  <a:pt x="5025" y="7168"/>
                  <a:pt x="5025" y="7275"/>
                </a:cubicBezTo>
                <a:lnTo>
                  <a:pt x="5025" y="10693"/>
                </a:lnTo>
                <a:cubicBezTo>
                  <a:pt x="5025" y="10788"/>
                  <a:pt x="5109" y="10859"/>
                  <a:pt x="5192" y="10871"/>
                </a:cubicBezTo>
                <a:lnTo>
                  <a:pt x="5430" y="10871"/>
                </a:lnTo>
                <a:cubicBezTo>
                  <a:pt x="6871" y="10871"/>
                  <a:pt x="8240" y="10312"/>
                  <a:pt x="9276" y="9288"/>
                </a:cubicBezTo>
                <a:cubicBezTo>
                  <a:pt x="10300" y="8252"/>
                  <a:pt x="10859" y="6883"/>
                  <a:pt x="10859" y="5442"/>
                </a:cubicBezTo>
                <a:cubicBezTo>
                  <a:pt x="10859" y="3989"/>
                  <a:pt x="10300" y="2620"/>
                  <a:pt x="9276" y="1584"/>
                </a:cubicBezTo>
                <a:cubicBezTo>
                  <a:pt x="8240" y="560"/>
                  <a:pt x="6871" y="1"/>
                  <a:pt x="5430" y="1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890073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17" name="Google Shape;1717;p67"/>
          <p:cNvGrpSpPr/>
          <p:nvPr/>
        </p:nvGrpSpPr>
        <p:grpSpPr>
          <a:xfrm>
            <a:off x="5865489" y="4109287"/>
            <a:ext cx="461408" cy="460899"/>
            <a:chOff x="3303268" y="3817349"/>
            <a:chExt cx="346056" cy="345674"/>
          </a:xfrm>
        </p:grpSpPr>
        <p:sp>
          <p:nvSpPr>
            <p:cNvPr id="1718" name="Google Shape;1718;p67"/>
            <p:cNvSpPr/>
            <p:nvPr/>
          </p:nvSpPr>
          <p:spPr>
            <a:xfrm>
              <a:off x="330326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18" y="334"/>
                  </a:moveTo>
                  <a:cubicBezTo>
                    <a:pt x="8228" y="334"/>
                    <a:pt x="10514" y="2608"/>
                    <a:pt x="10514" y="5430"/>
                  </a:cubicBezTo>
                  <a:cubicBezTo>
                    <a:pt x="10514" y="8240"/>
                    <a:pt x="8228" y="10514"/>
                    <a:pt x="5418" y="10514"/>
                  </a:cubicBezTo>
                  <a:cubicBezTo>
                    <a:pt x="2608" y="10514"/>
                    <a:pt x="334" y="8240"/>
                    <a:pt x="334" y="5430"/>
                  </a:cubicBezTo>
                  <a:cubicBezTo>
                    <a:pt x="334" y="2608"/>
                    <a:pt x="2608" y="334"/>
                    <a:pt x="5418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3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3" y="1"/>
                    <a:pt x="543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9" name="Google Shape;1719;p67"/>
            <p:cNvSpPr/>
            <p:nvPr/>
          </p:nvSpPr>
          <p:spPr>
            <a:xfrm>
              <a:off x="3368074" y="3882537"/>
              <a:ext cx="215298" cy="215298"/>
            </a:xfrm>
            <a:custGeom>
              <a:avLst/>
              <a:gdLst/>
              <a:ahLst/>
              <a:cxnLst/>
              <a:rect l="l" t="t" r="r" b="b"/>
              <a:pathLst>
                <a:path w="6764" h="6764" extrusionOk="0">
                  <a:moveTo>
                    <a:pt x="5335" y="346"/>
                  </a:moveTo>
                  <a:cubicBezTo>
                    <a:pt x="5930" y="346"/>
                    <a:pt x="6418" y="834"/>
                    <a:pt x="6418" y="1429"/>
                  </a:cubicBezTo>
                  <a:lnTo>
                    <a:pt x="6418" y="5335"/>
                  </a:lnTo>
                  <a:cubicBezTo>
                    <a:pt x="6418" y="5930"/>
                    <a:pt x="5930" y="6418"/>
                    <a:pt x="5335" y="6418"/>
                  </a:cubicBezTo>
                  <a:lnTo>
                    <a:pt x="1429" y="6418"/>
                  </a:lnTo>
                  <a:cubicBezTo>
                    <a:pt x="834" y="6418"/>
                    <a:pt x="346" y="5930"/>
                    <a:pt x="346" y="5335"/>
                  </a:cubicBezTo>
                  <a:lnTo>
                    <a:pt x="346" y="1429"/>
                  </a:lnTo>
                  <a:cubicBezTo>
                    <a:pt x="346" y="834"/>
                    <a:pt x="834" y="346"/>
                    <a:pt x="1429" y="346"/>
                  </a:cubicBezTo>
                  <a:close/>
                  <a:moveTo>
                    <a:pt x="1429" y="1"/>
                  </a:moveTo>
                  <a:cubicBezTo>
                    <a:pt x="644" y="1"/>
                    <a:pt x="1" y="644"/>
                    <a:pt x="1" y="1429"/>
                  </a:cubicBezTo>
                  <a:lnTo>
                    <a:pt x="1" y="5335"/>
                  </a:lnTo>
                  <a:cubicBezTo>
                    <a:pt x="1" y="6120"/>
                    <a:pt x="644" y="6763"/>
                    <a:pt x="1429" y="6763"/>
                  </a:cubicBezTo>
                  <a:lnTo>
                    <a:pt x="5335" y="6763"/>
                  </a:lnTo>
                  <a:cubicBezTo>
                    <a:pt x="6121" y="6763"/>
                    <a:pt x="6763" y="6120"/>
                    <a:pt x="6763" y="5335"/>
                  </a:cubicBezTo>
                  <a:lnTo>
                    <a:pt x="6763" y="1429"/>
                  </a:lnTo>
                  <a:cubicBezTo>
                    <a:pt x="6763" y="644"/>
                    <a:pt x="6121" y="1"/>
                    <a:pt x="5335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0" name="Google Shape;1720;p67"/>
            <p:cNvSpPr/>
            <p:nvPr/>
          </p:nvSpPr>
          <p:spPr>
            <a:xfrm>
              <a:off x="3418143" y="3933656"/>
              <a:ext cx="114811" cy="112742"/>
            </a:xfrm>
            <a:custGeom>
              <a:avLst/>
              <a:gdLst/>
              <a:ahLst/>
              <a:cxnLst/>
              <a:rect l="l" t="t" r="r" b="b"/>
              <a:pathLst>
                <a:path w="3607" h="3542" extrusionOk="0">
                  <a:moveTo>
                    <a:pt x="1822" y="0"/>
                  </a:moveTo>
                  <a:cubicBezTo>
                    <a:pt x="812" y="0"/>
                    <a:pt x="1" y="851"/>
                    <a:pt x="59" y="1859"/>
                  </a:cubicBezTo>
                  <a:cubicBezTo>
                    <a:pt x="95" y="2776"/>
                    <a:pt x="833" y="3502"/>
                    <a:pt x="1726" y="3538"/>
                  </a:cubicBezTo>
                  <a:cubicBezTo>
                    <a:pt x="1764" y="3541"/>
                    <a:pt x="1802" y="3542"/>
                    <a:pt x="1840" y="3542"/>
                  </a:cubicBezTo>
                  <a:cubicBezTo>
                    <a:pt x="2178" y="3542"/>
                    <a:pt x="2494" y="3447"/>
                    <a:pt x="2762" y="3276"/>
                  </a:cubicBezTo>
                  <a:cubicBezTo>
                    <a:pt x="2857" y="3217"/>
                    <a:pt x="2869" y="3086"/>
                    <a:pt x="2797" y="3014"/>
                  </a:cubicBezTo>
                  <a:cubicBezTo>
                    <a:pt x="2761" y="2978"/>
                    <a:pt x="2711" y="2964"/>
                    <a:pt x="2664" y="2964"/>
                  </a:cubicBezTo>
                  <a:cubicBezTo>
                    <a:pt x="2634" y="2964"/>
                    <a:pt x="2606" y="2969"/>
                    <a:pt x="2583" y="2979"/>
                  </a:cubicBezTo>
                  <a:cubicBezTo>
                    <a:pt x="2380" y="3096"/>
                    <a:pt x="2149" y="3185"/>
                    <a:pt x="1897" y="3185"/>
                  </a:cubicBezTo>
                  <a:cubicBezTo>
                    <a:pt x="1868" y="3185"/>
                    <a:pt x="1839" y="3183"/>
                    <a:pt x="1809" y="3181"/>
                  </a:cubicBezTo>
                  <a:cubicBezTo>
                    <a:pt x="1023" y="3169"/>
                    <a:pt x="380" y="2514"/>
                    <a:pt x="392" y="1716"/>
                  </a:cubicBezTo>
                  <a:cubicBezTo>
                    <a:pt x="426" y="948"/>
                    <a:pt x="1028" y="330"/>
                    <a:pt x="1792" y="330"/>
                  </a:cubicBezTo>
                  <a:cubicBezTo>
                    <a:pt x="1833" y="330"/>
                    <a:pt x="1874" y="332"/>
                    <a:pt x="1916" y="335"/>
                  </a:cubicBezTo>
                  <a:cubicBezTo>
                    <a:pt x="2619" y="371"/>
                    <a:pt x="3190" y="943"/>
                    <a:pt x="3250" y="1633"/>
                  </a:cubicBezTo>
                  <a:cubicBezTo>
                    <a:pt x="3285" y="1919"/>
                    <a:pt x="3214" y="2193"/>
                    <a:pt x="3095" y="2431"/>
                  </a:cubicBezTo>
                  <a:cubicBezTo>
                    <a:pt x="3059" y="2490"/>
                    <a:pt x="3059" y="2574"/>
                    <a:pt x="3119" y="2633"/>
                  </a:cubicBezTo>
                  <a:cubicBezTo>
                    <a:pt x="3149" y="2663"/>
                    <a:pt x="3191" y="2678"/>
                    <a:pt x="3234" y="2678"/>
                  </a:cubicBezTo>
                  <a:cubicBezTo>
                    <a:pt x="3295" y="2678"/>
                    <a:pt x="3358" y="2648"/>
                    <a:pt x="3393" y="2586"/>
                  </a:cubicBezTo>
                  <a:cubicBezTo>
                    <a:pt x="3536" y="2324"/>
                    <a:pt x="3607" y="2014"/>
                    <a:pt x="3583" y="1669"/>
                  </a:cubicBezTo>
                  <a:cubicBezTo>
                    <a:pt x="3536" y="764"/>
                    <a:pt x="2797" y="50"/>
                    <a:pt x="1904" y="2"/>
                  </a:cubicBezTo>
                  <a:cubicBezTo>
                    <a:pt x="1877" y="1"/>
                    <a:pt x="1849" y="0"/>
                    <a:pt x="182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67"/>
            <p:cNvSpPr/>
            <p:nvPr/>
          </p:nvSpPr>
          <p:spPr>
            <a:xfrm>
              <a:off x="3519298" y="3910197"/>
              <a:ext cx="29570" cy="29220"/>
            </a:xfrm>
            <a:custGeom>
              <a:avLst/>
              <a:gdLst/>
              <a:ahLst/>
              <a:cxnLst/>
              <a:rect l="l" t="t" r="r" b="b"/>
              <a:pathLst>
                <a:path w="929" h="918" extrusionOk="0">
                  <a:moveTo>
                    <a:pt x="465" y="1"/>
                  </a:moveTo>
                  <a:cubicBezTo>
                    <a:pt x="203" y="1"/>
                    <a:pt x="0" y="203"/>
                    <a:pt x="0" y="453"/>
                  </a:cubicBezTo>
                  <a:cubicBezTo>
                    <a:pt x="0" y="715"/>
                    <a:pt x="203" y="918"/>
                    <a:pt x="465" y="918"/>
                  </a:cubicBezTo>
                  <a:cubicBezTo>
                    <a:pt x="715" y="918"/>
                    <a:pt x="929" y="715"/>
                    <a:pt x="929" y="453"/>
                  </a:cubicBezTo>
                  <a:cubicBezTo>
                    <a:pt x="929" y="203"/>
                    <a:pt x="715" y="1"/>
                    <a:pt x="465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22" name="Google Shape;1722;p67"/>
          <p:cNvGrpSpPr/>
          <p:nvPr/>
        </p:nvGrpSpPr>
        <p:grpSpPr>
          <a:xfrm>
            <a:off x="6464275" y="4109287"/>
            <a:ext cx="461408" cy="460899"/>
            <a:chOff x="3752358" y="3817349"/>
            <a:chExt cx="346056" cy="345674"/>
          </a:xfrm>
        </p:grpSpPr>
        <p:sp>
          <p:nvSpPr>
            <p:cNvPr id="1723" name="Google Shape;1723;p67"/>
            <p:cNvSpPr/>
            <p:nvPr/>
          </p:nvSpPr>
          <p:spPr>
            <a:xfrm>
              <a:off x="3752358" y="3817349"/>
              <a:ext cx="346056" cy="345674"/>
            </a:xfrm>
            <a:custGeom>
              <a:avLst/>
              <a:gdLst/>
              <a:ahLst/>
              <a:cxnLst/>
              <a:rect l="l" t="t" r="r" b="b"/>
              <a:pathLst>
                <a:path w="10872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28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300" y="8240"/>
                    <a:pt x="10871" y="6871"/>
                    <a:pt x="10871" y="5430"/>
                  </a:cubicBezTo>
                  <a:cubicBezTo>
                    <a:pt x="10871" y="3989"/>
                    <a:pt x="10300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4" name="Google Shape;1724;p67"/>
            <p:cNvSpPr/>
            <p:nvPr/>
          </p:nvSpPr>
          <p:spPr>
            <a:xfrm>
              <a:off x="3831933" y="3955682"/>
              <a:ext cx="47809" cy="120540"/>
            </a:xfrm>
            <a:custGeom>
              <a:avLst/>
              <a:gdLst/>
              <a:ahLst/>
              <a:cxnLst/>
              <a:rect l="l" t="t" r="r" b="b"/>
              <a:pathLst>
                <a:path w="1502" h="3787" extrusionOk="0">
                  <a:moveTo>
                    <a:pt x="1168" y="346"/>
                  </a:moveTo>
                  <a:lnTo>
                    <a:pt x="1168" y="3430"/>
                  </a:lnTo>
                  <a:lnTo>
                    <a:pt x="358" y="3430"/>
                  </a:lnTo>
                  <a:lnTo>
                    <a:pt x="358" y="346"/>
                  </a:lnTo>
                  <a:close/>
                  <a:moveTo>
                    <a:pt x="180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72" y="3787"/>
                    <a:pt x="180" y="3787"/>
                  </a:cubicBezTo>
                  <a:lnTo>
                    <a:pt x="1323" y="3787"/>
                  </a:lnTo>
                  <a:cubicBezTo>
                    <a:pt x="1418" y="3787"/>
                    <a:pt x="1501" y="3715"/>
                    <a:pt x="1501" y="3608"/>
                  </a:cubicBezTo>
                  <a:lnTo>
                    <a:pt x="1501" y="179"/>
                  </a:lnTo>
                  <a:cubicBezTo>
                    <a:pt x="1501" y="72"/>
                    <a:pt x="1430" y="1"/>
                    <a:pt x="1323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5" name="Google Shape;1725;p67"/>
            <p:cNvSpPr/>
            <p:nvPr/>
          </p:nvSpPr>
          <p:spPr>
            <a:xfrm>
              <a:off x="3824739" y="3890112"/>
              <a:ext cx="55002" cy="55002"/>
            </a:xfrm>
            <a:custGeom>
              <a:avLst/>
              <a:gdLst/>
              <a:ahLst/>
              <a:cxnLst/>
              <a:rect l="l" t="t" r="r" b="b"/>
              <a:pathLst>
                <a:path w="1728" h="1728" extrusionOk="0">
                  <a:moveTo>
                    <a:pt x="870" y="334"/>
                  </a:moveTo>
                  <a:cubicBezTo>
                    <a:pt x="1156" y="334"/>
                    <a:pt x="1394" y="572"/>
                    <a:pt x="1394" y="846"/>
                  </a:cubicBezTo>
                  <a:cubicBezTo>
                    <a:pt x="1394" y="1132"/>
                    <a:pt x="1156" y="1370"/>
                    <a:pt x="870" y="1370"/>
                  </a:cubicBezTo>
                  <a:cubicBezTo>
                    <a:pt x="584" y="1370"/>
                    <a:pt x="346" y="1132"/>
                    <a:pt x="346" y="846"/>
                  </a:cubicBezTo>
                  <a:cubicBezTo>
                    <a:pt x="346" y="572"/>
                    <a:pt x="584" y="334"/>
                    <a:pt x="870" y="334"/>
                  </a:cubicBezTo>
                  <a:close/>
                  <a:moveTo>
                    <a:pt x="870" y="1"/>
                  </a:moveTo>
                  <a:cubicBezTo>
                    <a:pt x="394" y="1"/>
                    <a:pt x="1" y="394"/>
                    <a:pt x="1" y="870"/>
                  </a:cubicBezTo>
                  <a:cubicBezTo>
                    <a:pt x="1" y="1346"/>
                    <a:pt x="394" y="1727"/>
                    <a:pt x="870" y="1727"/>
                  </a:cubicBezTo>
                  <a:cubicBezTo>
                    <a:pt x="1346" y="1727"/>
                    <a:pt x="1727" y="1334"/>
                    <a:pt x="1727" y="870"/>
                  </a:cubicBezTo>
                  <a:cubicBezTo>
                    <a:pt x="1727" y="394"/>
                    <a:pt x="1346" y="1"/>
                    <a:pt x="87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6" name="Google Shape;1726;p67"/>
            <p:cNvSpPr/>
            <p:nvPr/>
          </p:nvSpPr>
          <p:spPr>
            <a:xfrm>
              <a:off x="3904696" y="3955682"/>
              <a:ext cx="128148" cy="120540"/>
            </a:xfrm>
            <a:custGeom>
              <a:avLst/>
              <a:gdLst/>
              <a:ahLst/>
              <a:cxnLst/>
              <a:rect l="l" t="t" r="r" b="b"/>
              <a:pathLst>
                <a:path w="4026" h="3787" extrusionOk="0">
                  <a:moveTo>
                    <a:pt x="191" y="1"/>
                  </a:moveTo>
                  <a:cubicBezTo>
                    <a:pt x="96" y="1"/>
                    <a:pt x="1" y="72"/>
                    <a:pt x="1" y="179"/>
                  </a:cubicBezTo>
                  <a:lnTo>
                    <a:pt x="1" y="3608"/>
                  </a:lnTo>
                  <a:cubicBezTo>
                    <a:pt x="1" y="3703"/>
                    <a:pt x="84" y="3787"/>
                    <a:pt x="191" y="3787"/>
                  </a:cubicBezTo>
                  <a:lnTo>
                    <a:pt x="1334" y="3787"/>
                  </a:lnTo>
                  <a:cubicBezTo>
                    <a:pt x="1418" y="3787"/>
                    <a:pt x="1513" y="3715"/>
                    <a:pt x="1513" y="3608"/>
                  </a:cubicBezTo>
                  <a:lnTo>
                    <a:pt x="1513" y="2382"/>
                  </a:lnTo>
                  <a:cubicBezTo>
                    <a:pt x="1513" y="1977"/>
                    <a:pt x="1596" y="1501"/>
                    <a:pt x="2037" y="1501"/>
                  </a:cubicBezTo>
                  <a:cubicBezTo>
                    <a:pt x="2347" y="1501"/>
                    <a:pt x="2477" y="1763"/>
                    <a:pt x="2525" y="2060"/>
                  </a:cubicBezTo>
                  <a:cubicBezTo>
                    <a:pt x="2537" y="2156"/>
                    <a:pt x="2608" y="2215"/>
                    <a:pt x="2692" y="2215"/>
                  </a:cubicBezTo>
                  <a:cubicBezTo>
                    <a:pt x="2787" y="2215"/>
                    <a:pt x="2870" y="2120"/>
                    <a:pt x="2847" y="2025"/>
                  </a:cubicBezTo>
                  <a:cubicBezTo>
                    <a:pt x="2763" y="1465"/>
                    <a:pt x="2477" y="1155"/>
                    <a:pt x="2013" y="1155"/>
                  </a:cubicBezTo>
                  <a:cubicBezTo>
                    <a:pt x="1465" y="1155"/>
                    <a:pt x="1156" y="1608"/>
                    <a:pt x="1156" y="2382"/>
                  </a:cubicBezTo>
                  <a:lnTo>
                    <a:pt x="1156" y="3430"/>
                  </a:lnTo>
                  <a:lnTo>
                    <a:pt x="346" y="3430"/>
                  </a:lnTo>
                  <a:lnTo>
                    <a:pt x="346" y="358"/>
                  </a:lnTo>
                  <a:lnTo>
                    <a:pt x="918" y="358"/>
                  </a:lnTo>
                  <a:lnTo>
                    <a:pt x="918" y="572"/>
                  </a:lnTo>
                  <a:cubicBezTo>
                    <a:pt x="918" y="632"/>
                    <a:pt x="930" y="679"/>
                    <a:pt x="977" y="715"/>
                  </a:cubicBezTo>
                  <a:cubicBezTo>
                    <a:pt x="1007" y="733"/>
                    <a:pt x="1043" y="742"/>
                    <a:pt x="1078" y="742"/>
                  </a:cubicBezTo>
                  <a:cubicBezTo>
                    <a:pt x="1114" y="742"/>
                    <a:pt x="1150" y="733"/>
                    <a:pt x="1180" y="715"/>
                  </a:cubicBezTo>
                  <a:cubicBezTo>
                    <a:pt x="1477" y="477"/>
                    <a:pt x="1835" y="358"/>
                    <a:pt x="2227" y="358"/>
                  </a:cubicBezTo>
                  <a:cubicBezTo>
                    <a:pt x="3204" y="358"/>
                    <a:pt x="3656" y="1191"/>
                    <a:pt x="3656" y="2001"/>
                  </a:cubicBezTo>
                  <a:lnTo>
                    <a:pt x="3656" y="3430"/>
                  </a:lnTo>
                  <a:lnTo>
                    <a:pt x="2847" y="3430"/>
                  </a:lnTo>
                  <a:lnTo>
                    <a:pt x="2847" y="2870"/>
                  </a:lnTo>
                  <a:cubicBezTo>
                    <a:pt x="2847" y="2775"/>
                    <a:pt x="2775" y="2703"/>
                    <a:pt x="2692" y="2703"/>
                  </a:cubicBezTo>
                  <a:cubicBezTo>
                    <a:pt x="2597" y="2703"/>
                    <a:pt x="2525" y="2775"/>
                    <a:pt x="2525" y="2870"/>
                  </a:cubicBezTo>
                  <a:lnTo>
                    <a:pt x="2525" y="3596"/>
                  </a:lnTo>
                  <a:cubicBezTo>
                    <a:pt x="2525" y="3691"/>
                    <a:pt x="2597" y="3775"/>
                    <a:pt x="2704" y="3775"/>
                  </a:cubicBezTo>
                  <a:lnTo>
                    <a:pt x="3847" y="3775"/>
                  </a:lnTo>
                  <a:cubicBezTo>
                    <a:pt x="3942" y="3775"/>
                    <a:pt x="4025" y="3703"/>
                    <a:pt x="4025" y="3596"/>
                  </a:cubicBezTo>
                  <a:lnTo>
                    <a:pt x="4025" y="1989"/>
                  </a:lnTo>
                  <a:cubicBezTo>
                    <a:pt x="4025" y="810"/>
                    <a:pt x="3299" y="1"/>
                    <a:pt x="2239" y="1"/>
                  </a:cubicBezTo>
                  <a:cubicBezTo>
                    <a:pt x="1894" y="1"/>
                    <a:pt x="1573" y="84"/>
                    <a:pt x="1275" y="251"/>
                  </a:cubicBezTo>
                  <a:lnTo>
                    <a:pt x="1275" y="179"/>
                  </a:lnTo>
                  <a:cubicBezTo>
                    <a:pt x="1275" y="84"/>
                    <a:pt x="1204" y="1"/>
                    <a:pt x="1096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890073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pic>
        <p:nvPicPr>
          <p:cNvPr id="53" name="Google Shape;13444;p8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84547" y="254193"/>
            <a:ext cx="809437" cy="323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2219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/>
              <a:t>Веб приложение </a:t>
            </a:r>
            <a:endParaRPr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2488" y="1510671"/>
            <a:ext cx="10379512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50" dirty="0" smtClean="0"/>
              <a:t>	Обычные </a:t>
            </a:r>
            <a:r>
              <a:rPr lang="ru-RU" sz="2050" dirty="0"/>
              <a:t>пользователи часто не замечают разницу между сайтом и веб-приложением. Им важно, чтобы портал решал поставленную задачу, то есть предоставлял допуск к определённому контенту. Но разница есть, рассказываем какая.</a:t>
            </a:r>
          </a:p>
          <a:p>
            <a:r>
              <a:rPr lang="ru-RU" sz="2050" dirty="0" smtClean="0"/>
              <a:t>	</a:t>
            </a:r>
            <a:r>
              <a:rPr lang="ru-RU" sz="2050" b="1" dirty="0" smtClean="0"/>
              <a:t>Веб </a:t>
            </a:r>
            <a:r>
              <a:rPr lang="ru-RU" sz="2050" b="1" dirty="0"/>
              <a:t>приложение </a:t>
            </a:r>
            <a:r>
              <a:rPr lang="ru-RU" sz="2050" dirty="0"/>
              <a:t>– это функциональная интерактивная компьютерная программа, которую используют не только для хранения данных, но для их создания, обновления, удаления и т.д. Доступ может осуществляться с компьютеров и любых мобильных устройств, на которых установлен современный браузер.</a:t>
            </a: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405" y="4283971"/>
            <a:ext cx="4433678" cy="214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609789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/>
              <a:t>Веб приложение </a:t>
            </a:r>
            <a:endParaRPr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2488" y="1510671"/>
            <a:ext cx="103795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	Чтобы </a:t>
            </a:r>
            <a:r>
              <a:rPr lang="ru-RU" sz="2200" dirty="0"/>
              <a:t>решить, </a:t>
            </a:r>
            <a:r>
              <a:rPr lang="ru-RU" sz="2200" u="sng" dirty="0">
                <a:hlinkClick r:id="rId3"/>
              </a:rPr>
              <a:t>сделать веб-приложение</a:t>
            </a:r>
            <a:r>
              <a:rPr lang="ru-RU" sz="2200" dirty="0"/>
              <a:t> или сайт, будущий владелец должен знать, какие отличия между ними существуют. К основным относят:</a:t>
            </a:r>
          </a:p>
          <a:p>
            <a:pPr lvl="0"/>
            <a:r>
              <a:rPr lang="ru-RU" sz="2200" dirty="0"/>
              <a:t>решаемые задачи. Сайт более статичен и прост в использовании. Его основная задача – хранить и отображать данные. Веб-приложение обеспечивает взаимодействие с пользователем, он является более функциональным </a:t>
            </a:r>
            <a:r>
              <a:rPr lang="ru-RU" sz="2200" dirty="0" smtClean="0"/>
              <a:t>инструментом; степень </a:t>
            </a:r>
            <a:r>
              <a:rPr lang="ru-RU" sz="2200" dirty="0"/>
              <a:t>взаимодействия с пользователями. </a:t>
            </a:r>
            <a:endParaRPr lang="ru-RU" sz="2200" dirty="0" smtClean="0"/>
          </a:p>
          <a:p>
            <a:pPr lvl="0"/>
            <a:r>
              <a:rPr lang="ru-RU" sz="2200" dirty="0" smtClean="0"/>
              <a:t>	Сайт </a:t>
            </a:r>
            <a:r>
              <a:rPr lang="ru-RU" sz="2200" dirty="0"/>
              <a:t>позволяет смотреть, слушать, считывать информацию. Если нужно, чтобы пользователь манипулировал данными (заполнял формы, что-то менял), то лучше создать </a:t>
            </a:r>
            <a:r>
              <a:rPr lang="ru-RU" sz="2200" dirty="0" err="1"/>
              <a:t>web</a:t>
            </a:r>
            <a:r>
              <a:rPr lang="ru-RU" sz="2200" dirty="0"/>
              <a:t>* приложение;</a:t>
            </a:r>
          </a:p>
          <a:p>
            <a:pPr lvl="0"/>
            <a:r>
              <a:rPr lang="ru-RU" sz="2200" dirty="0"/>
              <a:t>требование к прохождению авторизации. Веб-приложение требует идентификации, поэтому пользоваться им без неё нельзя. Сайтов подобное ограничение не касается.</a:t>
            </a:r>
          </a:p>
        </p:txBody>
      </p:sp>
    </p:spTree>
    <p:extLst>
      <p:ext uri="{BB962C8B-B14F-4D97-AF65-F5344CB8AC3E}">
        <p14:creationId xmlns:p14="http://schemas.microsoft.com/office/powerpoint/2010/main" val="522371930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/>
              <a:t>Веб приложение </a:t>
            </a:r>
            <a:endParaRPr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2488" y="1510671"/>
            <a:ext cx="10379512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/>
              <a:t>Веб-приложения в зависимости от критериев бывают такие: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/>
              <a:t>по шаблону построения: прогрессивные, одностраничные и многостраничные;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/>
              <a:t>по используемым компонентным моделям: с универсальными или специализированными компонентными моделями или вовсе без них;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/>
              <a:t>по принципу работы: динамические и статические;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500" dirty="0"/>
              <a:t>по назначению: для коммерции, создания контента, коммуникации и т.д.</a:t>
            </a:r>
          </a:p>
          <a:p>
            <a:r>
              <a:rPr lang="ru-RU" sz="2500" dirty="0"/>
              <a:t>Примеры популярных веб-приложений: </a:t>
            </a:r>
            <a:r>
              <a:rPr lang="ru-RU" sz="2500" dirty="0" err="1"/>
              <a:t>Twitter</a:t>
            </a:r>
            <a:r>
              <a:rPr lang="ru-RU" sz="2500" dirty="0"/>
              <a:t>, </a:t>
            </a:r>
            <a:r>
              <a:rPr lang="ru-RU" sz="2500" dirty="0" err="1"/>
              <a:t>Facebook</a:t>
            </a:r>
            <a:r>
              <a:rPr lang="ru-RU" sz="2500" dirty="0"/>
              <a:t>*, </a:t>
            </a:r>
            <a:r>
              <a:rPr lang="ru-RU" sz="2500" dirty="0" err="1"/>
              <a:t>Gmail</a:t>
            </a:r>
            <a:r>
              <a:rPr lang="ru-RU" sz="2500" dirty="0"/>
              <a:t>, </a:t>
            </a:r>
            <a:r>
              <a:rPr lang="ru-RU" sz="2500" dirty="0" err="1"/>
              <a:t>Adobe</a:t>
            </a:r>
            <a:r>
              <a:rPr lang="ru-RU" sz="2500" dirty="0"/>
              <a:t> CC, </a:t>
            </a:r>
            <a:r>
              <a:rPr lang="ru-RU" sz="2500" dirty="0" err="1"/>
              <a:t>YouTube</a:t>
            </a:r>
            <a:r>
              <a:rPr lang="ru-RU" sz="2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4517420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/>
              <a:t>Веб приложение </a:t>
            </a:r>
            <a:endParaRPr sz="3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2488" y="1510671"/>
            <a:ext cx="103795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/>
              <a:t>Плюсы веб-приложений:</a:t>
            </a:r>
            <a:endParaRPr lang="ru-RU" sz="2300" dirty="0"/>
          </a:p>
          <a:p>
            <a:r>
              <a:rPr lang="ru-RU" sz="2300" dirty="0"/>
              <a:t>Универсальность и простота обслуживания: нет необходимости в обновлениях на стороне пользователя, поддержка кроссплатформенности.</a:t>
            </a:r>
          </a:p>
          <a:p>
            <a:r>
              <a:rPr lang="ru-RU" sz="2300" dirty="0"/>
              <a:t>Нет необходимости запрашивать разрешения у магазинов: распространение происходит быстрее, без строгих проверок.</a:t>
            </a:r>
          </a:p>
          <a:p>
            <a:r>
              <a:rPr lang="ru-RU" sz="2300" dirty="0"/>
              <a:t>Быстрая скорость разработки с использованием CSS, HTML и </a:t>
            </a:r>
            <a:r>
              <a:rPr lang="ru-RU" sz="2300" dirty="0" err="1"/>
              <a:t>JavaScript</a:t>
            </a:r>
            <a:r>
              <a:rPr lang="ru-RU" sz="2300" dirty="0"/>
              <a:t>.</a:t>
            </a:r>
          </a:p>
          <a:p>
            <a:r>
              <a:rPr lang="ru-RU" sz="2300" b="1" dirty="0"/>
              <a:t>Минусы веб-приложений:</a:t>
            </a:r>
            <a:endParaRPr lang="ru-RU" sz="2300" dirty="0"/>
          </a:p>
          <a:p>
            <a:r>
              <a:rPr lang="ru-RU" sz="2300" dirty="0"/>
              <a:t>Ограниченный доступ к функциям телефона, что затрудняет использование </a:t>
            </a:r>
            <a:r>
              <a:rPr lang="ru-RU" sz="2300" dirty="0" err="1"/>
              <a:t>геолокации</a:t>
            </a:r>
            <a:r>
              <a:rPr lang="ru-RU" sz="2300" dirty="0"/>
              <a:t> и персонализации.</a:t>
            </a:r>
          </a:p>
          <a:p>
            <a:r>
              <a:rPr lang="ru-RU" sz="2300" dirty="0"/>
              <a:t>Зависимость от </a:t>
            </a:r>
            <a:r>
              <a:rPr lang="ru-RU" sz="2300" dirty="0" err="1"/>
              <a:t>интернет-соединения</a:t>
            </a:r>
            <a:r>
              <a:rPr lang="ru-RU" sz="2300" dirty="0"/>
              <a:t>, что увеличивает риски безопасности из-за меньшего контроля.</a:t>
            </a:r>
          </a:p>
        </p:txBody>
      </p:sp>
    </p:spTree>
    <p:extLst>
      <p:ext uri="{BB962C8B-B14F-4D97-AF65-F5344CB8AC3E}">
        <p14:creationId xmlns:p14="http://schemas.microsoft.com/office/powerpoint/2010/main" val="346477267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/>
              <a:t>Гибридные мобильные приложения</a:t>
            </a:r>
            <a:endParaRPr sz="3600" b="1" dirty="0"/>
          </a:p>
        </p:txBody>
      </p:sp>
      <p:sp>
        <p:nvSpPr>
          <p:cNvPr id="839" name="Google Shape;839;p37"/>
          <p:cNvSpPr txBox="1"/>
          <p:nvPr/>
        </p:nvSpPr>
        <p:spPr>
          <a:xfrm>
            <a:off x="960000" y="1513551"/>
            <a:ext cx="10272000" cy="4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0" bIns="121900" anchor="t" anchorCtr="0">
            <a:noAutofit/>
          </a:bodyPr>
          <a:lstStyle/>
          <a:p>
            <a:r>
              <a:rPr lang="ru-RU" sz="2400" dirty="0" smtClean="0"/>
              <a:t>	</a:t>
            </a:r>
            <a:r>
              <a:rPr lang="ru-RU" sz="2400" b="1" dirty="0" smtClean="0"/>
              <a:t>Гибридные</a:t>
            </a:r>
            <a:r>
              <a:rPr lang="ru-RU" sz="2400" b="1" dirty="0"/>
              <a:t> мобильные приложения</a:t>
            </a:r>
            <a:r>
              <a:rPr lang="ru-RU" sz="2400" dirty="0"/>
              <a:t> - это приложения, созданные с использованием веб-технологий, таких как HTML, CSS и </a:t>
            </a:r>
            <a:r>
              <a:rPr lang="ru-RU" sz="2400" dirty="0" err="1"/>
              <a:t>JavaScript</a:t>
            </a:r>
            <a:r>
              <a:rPr lang="ru-RU" sz="2400" dirty="0"/>
              <a:t>, обернутые в "родной" контейнер. Такой подход позволяет разработчикам писать код один раз, а затем запускать его на нескольких платформах, таких как </a:t>
            </a:r>
            <a:r>
              <a:rPr lang="ru-RU" sz="2400" dirty="0" err="1"/>
              <a:t>iOS</a:t>
            </a:r>
            <a:r>
              <a:rPr lang="ru-RU" sz="2400" dirty="0"/>
              <a:t>, </a:t>
            </a:r>
            <a:r>
              <a:rPr lang="ru-RU" sz="2400" dirty="0" err="1"/>
              <a:t>Android</a:t>
            </a:r>
            <a:r>
              <a:rPr lang="ru-RU" sz="2400" dirty="0"/>
              <a:t> и веб. Сочетая функции и свойства как и веб-приложений так и </a:t>
            </a:r>
            <a:r>
              <a:rPr lang="ru-RU" sz="2400" dirty="0" err="1"/>
              <a:t>нативных</a:t>
            </a:r>
            <a:r>
              <a:rPr lang="ru-RU" sz="2400" dirty="0"/>
              <a:t>, гибридные приложения имеют самые широкие настройки.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35" y="4459856"/>
            <a:ext cx="3410665" cy="179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58878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/>
              <a:t>Гибридные мобильные приложения</a:t>
            </a:r>
            <a:endParaRPr sz="3600" b="1" dirty="0"/>
          </a:p>
        </p:txBody>
      </p:sp>
      <p:sp>
        <p:nvSpPr>
          <p:cNvPr id="839" name="Google Shape;839;p37"/>
          <p:cNvSpPr txBox="1"/>
          <p:nvPr/>
        </p:nvSpPr>
        <p:spPr>
          <a:xfrm>
            <a:off x="960000" y="1513551"/>
            <a:ext cx="10272000" cy="4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0" bIns="121900" anchor="t" anchorCtr="0">
            <a:noAutofit/>
          </a:bodyPr>
          <a:lstStyle/>
          <a:p>
            <a:r>
              <a:rPr lang="ru-RU" sz="2800" dirty="0" smtClean="0"/>
              <a:t>	Фактически </a:t>
            </a:r>
            <a:r>
              <a:rPr lang="ru-RU" sz="2800" dirty="0"/>
              <a:t>данные ПО создаются с целью выглядеть и использоваться на манер </a:t>
            </a:r>
            <a:r>
              <a:rPr lang="ru-RU" sz="2800" dirty="0" err="1"/>
              <a:t>нативных</a:t>
            </a:r>
            <a:r>
              <a:rPr lang="ru-RU" sz="2800" dirty="0"/>
              <a:t> приложений. Очевидные сходства — они всё также устанавливаются на смартфоны юзеров и они доступны в магазинах приложений. Особенности их в том, что они, без исключения обязаны быть размещены в рамках </a:t>
            </a:r>
            <a:r>
              <a:rPr lang="ru-RU" sz="2800" dirty="0" err="1"/>
              <a:t>нативного</a:t>
            </a:r>
            <a:r>
              <a:rPr lang="ru-RU" sz="2800" dirty="0"/>
              <a:t> приложения и функционально работать через систему расширений </a:t>
            </a:r>
            <a:r>
              <a:rPr lang="ru-RU" sz="2800" dirty="0" err="1"/>
              <a:t>WebView</a:t>
            </a:r>
            <a:r>
              <a:rPr lang="ru-RU" sz="2800" dirty="0"/>
              <a:t>, и таким образом они могут получать доступ к информации на устройстве пользователя для ещё больших возможностей.</a:t>
            </a:r>
          </a:p>
        </p:txBody>
      </p:sp>
    </p:spTree>
    <p:extLst>
      <p:ext uri="{BB962C8B-B14F-4D97-AF65-F5344CB8AC3E}">
        <p14:creationId xmlns:p14="http://schemas.microsoft.com/office/powerpoint/2010/main" val="57195932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 smtClean="0"/>
              <a:t>Особенности</a:t>
            </a:r>
            <a:endParaRPr sz="3600" b="1" dirty="0"/>
          </a:p>
        </p:txBody>
      </p:sp>
      <p:sp>
        <p:nvSpPr>
          <p:cNvPr id="839" name="Google Shape;839;p37"/>
          <p:cNvSpPr txBox="1"/>
          <p:nvPr/>
        </p:nvSpPr>
        <p:spPr>
          <a:xfrm>
            <a:off x="960000" y="1513551"/>
            <a:ext cx="10272000" cy="4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0" bIns="121900" anchor="t" anchorCtr="0">
            <a:noAutofit/>
          </a:bodyPr>
          <a:lstStyle/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всех типов приложений, гибридные обладают наибольшей функциональностью и персонализацией для пользователя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разработчиков нет ограничения в одну платформу, в качестве альтернативы у них есть возможность создания гибридного приложения, работающего на множестве платформ (при работе в качестве </a:t>
            </a:r>
            <a:r>
              <a:rPr lang="ru-RU" sz="28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нативного</a:t>
            </a: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приложения)</a:t>
            </a: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Гибридная основа — лучший выбор для приложений которые серьёзно насыщены визуальными эффектами. Это, к примеру, игры с требовательной графикой, которую не «потянет» веб-формат.</a:t>
            </a:r>
            <a:endParaRPr lang="ru-RU" sz="2800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54954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3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ru-RU" sz="3600" b="1" dirty="0" smtClean="0"/>
              <a:t>Недостатки</a:t>
            </a:r>
            <a:endParaRPr sz="3600" b="1" dirty="0"/>
          </a:p>
        </p:txBody>
      </p:sp>
      <p:sp>
        <p:nvSpPr>
          <p:cNvPr id="839" name="Google Shape;839;p37"/>
          <p:cNvSpPr txBox="1"/>
          <p:nvPr/>
        </p:nvSpPr>
        <p:spPr>
          <a:xfrm>
            <a:off x="960000" y="1513551"/>
            <a:ext cx="10272000" cy="4274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0" bIns="121900" anchor="t" anchorCtr="0">
            <a:noAutofit/>
          </a:bodyPr>
          <a:lstStyle/>
          <a:p>
            <a:pPr indent="450215" algn="just">
              <a:spcBef>
                <a:spcPts val="120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5"/>
                </a:solidFill>
                <a:latin typeface="Times New Roman" panose="02020603050405020304" pitchFamily="18" charset="0"/>
              </a:rPr>
              <a:t>При всём обилии плюсов, при любом обстоятельстве, существуют и некоторые специфические недостатки, о которых следует подумать перед работой с ними:</a:t>
            </a:r>
            <a:endParaRPr lang="ru-RU" sz="2800" b="1" dirty="0">
              <a:solidFill>
                <a:schemeClr val="accent5"/>
              </a:solidFill>
              <a:latin typeface="Arial" panose="020B0604020202020204" pitchFamily="34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Очень сложные, комплексные приложения всё же, желательно делать </a:t>
            </a:r>
            <a:r>
              <a:rPr lang="ru-RU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нативными</a:t>
            </a:r>
            <a:endParaRPr lang="ru-RU" sz="2400" dirty="0">
              <a:solidFill>
                <a:schemeClr val="accent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Разрабатывать этот тип приложений более </a:t>
            </a:r>
            <a:r>
              <a:rPr lang="ru-RU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затратно</a:t>
            </a: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 времени и прилагаемым усилиям, чем веб аналоги, для того чтобы такое приложение выглядело и ощущалось пользователем как </a:t>
            </a:r>
            <a:r>
              <a:rPr lang="ru-RU" sz="2400" dirty="0" err="1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нативное</a:t>
            </a:r>
            <a:endParaRPr lang="ru-RU" sz="2400" dirty="0">
              <a:solidFill>
                <a:schemeClr val="accent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chemeClr val="accent5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Недостаточно стабильное и плавно работающее гибридное приложение имеет большой шанс быть отклонённым.</a:t>
            </a:r>
            <a:endParaRPr lang="ru-RU" sz="2400" dirty="0">
              <a:solidFill>
                <a:schemeClr val="accent5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27275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ava Programming Workshop by Slidesgo">
  <a:themeElements>
    <a:clrScheme name="Simple Light">
      <a:dk1>
        <a:srgbClr val="FAFAFA"/>
      </a:dk1>
      <a:lt1>
        <a:srgbClr val="0E0E0E"/>
      </a:lt1>
      <a:dk2>
        <a:srgbClr val="2E2E2E"/>
      </a:dk2>
      <a:lt2>
        <a:srgbClr val="0F0F0F"/>
      </a:lt2>
      <a:accent1>
        <a:srgbClr val="00C3DA"/>
      </a:accent1>
      <a:accent2>
        <a:srgbClr val="0B8EDA"/>
      </a:accent2>
      <a:accent3>
        <a:srgbClr val="7800DA"/>
      </a:accent3>
      <a:accent4>
        <a:srgbClr val="DA0078"/>
      </a:accent4>
      <a:accent5>
        <a:srgbClr val="FFFFFF"/>
      </a:accent5>
      <a:accent6>
        <a:srgbClr val="FFFFFF"/>
      </a:accent6>
      <a:hlink>
        <a:srgbClr val="FAFAF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677</Words>
  <Application>Microsoft Office PowerPoint</Application>
  <PresentationFormat>Широкоэкранный</PresentationFormat>
  <Paragraphs>70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33" baseType="lpstr">
      <vt:lpstr>Anton</vt:lpstr>
      <vt:lpstr>Arial</vt:lpstr>
      <vt:lpstr>Bebas Neue</vt:lpstr>
      <vt:lpstr>Calibri</vt:lpstr>
      <vt:lpstr>Calibri Light</vt:lpstr>
      <vt:lpstr>Catamaran</vt:lpstr>
      <vt:lpstr>DM Sans</vt:lpstr>
      <vt:lpstr>Nunito Light</vt:lpstr>
      <vt:lpstr>Open Sans</vt:lpstr>
      <vt:lpstr>PT Sans</vt:lpstr>
      <vt:lpstr>Roboto Condensed Light</vt:lpstr>
      <vt:lpstr>Symbol</vt:lpstr>
      <vt:lpstr>Times New Roman</vt:lpstr>
      <vt:lpstr>Тема Office</vt:lpstr>
      <vt:lpstr>Java Programming Workshop by Slidesgo</vt:lpstr>
      <vt:lpstr>Гибридные и веб-приложения. Эмуляция </vt:lpstr>
      <vt:lpstr>Веб приложение </vt:lpstr>
      <vt:lpstr>Веб приложение </vt:lpstr>
      <vt:lpstr>Веб приложение </vt:lpstr>
      <vt:lpstr>Веб приложение </vt:lpstr>
      <vt:lpstr>Гибридные мобильные приложения</vt:lpstr>
      <vt:lpstr>Гибридные мобильные приложения</vt:lpstr>
      <vt:lpstr>Особенности</vt:lpstr>
      <vt:lpstr>Недостатки</vt:lpstr>
      <vt:lpstr>Средства разработки. Ionic </vt:lpstr>
      <vt:lpstr>Средства разработки. Apache Cordova </vt:lpstr>
      <vt:lpstr>Эмуляция</vt:lpstr>
      <vt:lpstr>Эмуляция</vt:lpstr>
      <vt:lpstr>Эмуляция</vt:lpstr>
      <vt:lpstr>Альтернативные эмуляторы</vt:lpstr>
      <vt:lpstr>Genymotion</vt:lpstr>
      <vt:lpstr>Возможности отладки на реальных устройствах.</vt:lpstr>
      <vt:lpstr>Thanks!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Практическая работа №11</dc:title>
  <dc:creator>Учетная запись Майкрософт</dc:creator>
  <cp:lastModifiedBy>Учетная запись Майкрософт</cp:lastModifiedBy>
  <cp:revision>17</cp:revision>
  <dcterms:created xsi:type="dcterms:W3CDTF">2024-12-24T05:45:31Z</dcterms:created>
  <dcterms:modified xsi:type="dcterms:W3CDTF">2025-01-15T00:29:04Z</dcterms:modified>
</cp:coreProperties>
</file>